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57"/>
  </p:notesMasterIdLst>
  <p:sldIdLst>
    <p:sldId id="256" r:id="rId2"/>
    <p:sldId id="258" r:id="rId3"/>
    <p:sldId id="259" r:id="rId4"/>
    <p:sldId id="297" r:id="rId5"/>
    <p:sldId id="260" r:id="rId6"/>
    <p:sldId id="262" r:id="rId7"/>
    <p:sldId id="299" r:id="rId8"/>
    <p:sldId id="300" r:id="rId9"/>
    <p:sldId id="301" r:id="rId10"/>
    <p:sldId id="304" r:id="rId11"/>
    <p:sldId id="314" r:id="rId12"/>
    <p:sldId id="303" r:id="rId13"/>
    <p:sldId id="306" r:id="rId14"/>
    <p:sldId id="305" r:id="rId15"/>
    <p:sldId id="302" r:id="rId16"/>
    <p:sldId id="307" r:id="rId17"/>
    <p:sldId id="308" r:id="rId18"/>
    <p:sldId id="311" r:id="rId19"/>
    <p:sldId id="312" r:id="rId20"/>
    <p:sldId id="313" r:id="rId21"/>
    <p:sldId id="315" r:id="rId22"/>
    <p:sldId id="318" r:id="rId23"/>
    <p:sldId id="316" r:id="rId24"/>
    <p:sldId id="317" r:id="rId25"/>
    <p:sldId id="319" r:id="rId26"/>
    <p:sldId id="263" r:id="rId27"/>
    <p:sldId id="320" r:id="rId28"/>
    <p:sldId id="322" r:id="rId29"/>
    <p:sldId id="323" r:id="rId30"/>
    <p:sldId id="324" r:id="rId31"/>
    <p:sldId id="325" r:id="rId32"/>
    <p:sldId id="326" r:id="rId33"/>
    <p:sldId id="321" r:id="rId34"/>
    <p:sldId id="328" r:id="rId35"/>
    <p:sldId id="329" r:id="rId36"/>
    <p:sldId id="330" r:id="rId37"/>
    <p:sldId id="331" r:id="rId38"/>
    <p:sldId id="333" r:id="rId39"/>
    <p:sldId id="332" r:id="rId40"/>
    <p:sldId id="334" r:id="rId41"/>
    <p:sldId id="335" r:id="rId42"/>
    <p:sldId id="336" r:id="rId43"/>
    <p:sldId id="337" r:id="rId44"/>
    <p:sldId id="340" r:id="rId45"/>
    <p:sldId id="341" r:id="rId46"/>
    <p:sldId id="352" r:id="rId47"/>
    <p:sldId id="344" r:id="rId48"/>
    <p:sldId id="343" r:id="rId49"/>
    <p:sldId id="345" r:id="rId50"/>
    <p:sldId id="348" r:id="rId51"/>
    <p:sldId id="347" r:id="rId52"/>
    <p:sldId id="350" r:id="rId53"/>
    <p:sldId id="264" r:id="rId54"/>
    <p:sldId id="275" r:id="rId55"/>
    <p:sldId id="351" r:id="rId56"/>
  </p:sldIdLst>
  <p:sldSz cx="9144000" cy="5143500" type="screen16x9"/>
  <p:notesSz cx="6858000" cy="9144000"/>
  <p:embeddedFontLst>
    <p:embeddedFont>
      <p:font typeface="Barlow Medium" panose="00000600000000000000" pitchFamily="2" charset="0"/>
      <p:regular r:id="rId58"/>
      <p:italic r:id="rId59"/>
    </p:embeddedFont>
    <p:embeddedFont>
      <p:font typeface="Cambria Math" panose="02040503050406030204" pitchFamily="18" charset="0"/>
      <p:regular r:id="rId60"/>
    </p:embeddedFont>
    <p:embeddedFont>
      <p:font typeface="Quicksand" panose="020B0604020202020204" charset="0"/>
      <p:regular r:id="rId61"/>
      <p:bold r:id="rId62"/>
    </p:embeddedFont>
    <p:embeddedFont>
      <p:font typeface="Quicksand Medium" panose="020B0604020202020204" charset="0"/>
      <p:regular r:id="rId63"/>
      <p:bold r:id="rId64"/>
    </p:embeddedFont>
    <p:embeddedFont>
      <p:font typeface="Space Mono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312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0290E1-74EA-46CC-ABCF-DAD0BD68F7DB}" v="1487" dt="2022-05-26T21:54:03.734"/>
  </p1510:revLst>
</p1510:revInfo>
</file>

<file path=ppt/tableStyles.xml><?xml version="1.0" encoding="utf-8"?>
<a:tblStyleLst xmlns:a="http://schemas.openxmlformats.org/drawingml/2006/main" def="{88ADF65E-AE46-47FB-8120-7C20C69FF825}">
  <a:tblStyle styleId="{88ADF65E-AE46-47FB-8120-7C20C69FF8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200" d="100"/>
          <a:sy n="200" d="100"/>
        </p:scale>
        <p:origin x="654" y="150"/>
      </p:cViewPr>
      <p:guideLst>
        <p:guide orient="horz" pos="324"/>
        <p:guide pos="3120"/>
        <p:guide pos="312"/>
        <p:guide orient="horz" pos="2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Lozano" userId="f3ac172f78bbb5a5" providerId="LiveId" clId="{CF0290E1-74EA-46CC-ABCF-DAD0BD68F7DB}"/>
    <pc:docChg chg="undo custSel addSld delSld modSld sldOrd delMainMaster">
      <pc:chgData name="Luis Lozano" userId="f3ac172f78bbb5a5" providerId="LiveId" clId="{CF0290E1-74EA-46CC-ABCF-DAD0BD68F7DB}" dt="2022-05-26T22:00:18.237" v="11994" actId="14100"/>
      <pc:docMkLst>
        <pc:docMk/>
      </pc:docMkLst>
      <pc:sldChg chg="modSp mod">
        <pc:chgData name="Luis Lozano" userId="f3ac172f78bbb5a5" providerId="LiveId" clId="{CF0290E1-74EA-46CC-ABCF-DAD0BD68F7DB}" dt="2022-05-26T21:51:43.273" v="11900" actId="20577"/>
        <pc:sldMkLst>
          <pc:docMk/>
          <pc:sldMk cId="0" sldId="256"/>
        </pc:sldMkLst>
        <pc:spChg chg="mod">
          <ac:chgData name="Luis Lozano" userId="f3ac172f78bbb5a5" providerId="LiveId" clId="{CF0290E1-74EA-46CC-ABCF-DAD0BD68F7DB}" dt="2022-05-24T20:14:01.567" v="460" actId="1076"/>
          <ac:spMkLst>
            <pc:docMk/>
            <pc:sldMk cId="0" sldId="256"/>
            <ac:spMk id="8" creationId="{A5BBE8D3-51D8-FE73-CEE9-C58BC2BA1BCC}"/>
          </ac:spMkLst>
        </pc:spChg>
        <pc:spChg chg="mod">
          <ac:chgData name="Luis Lozano" userId="f3ac172f78bbb5a5" providerId="LiveId" clId="{CF0290E1-74EA-46CC-ABCF-DAD0BD68F7DB}" dt="2022-05-26T21:51:43.273" v="11900" actId="20577"/>
          <ac:spMkLst>
            <pc:docMk/>
            <pc:sldMk cId="0" sldId="256"/>
            <ac:spMk id="146" creationId="{00000000-0000-0000-0000-000000000000}"/>
          </ac:spMkLst>
        </pc:spChg>
      </pc:sldChg>
      <pc:sldChg chg="modSp mod">
        <pc:chgData name="Luis Lozano" userId="f3ac172f78bbb5a5" providerId="LiveId" clId="{CF0290E1-74EA-46CC-ABCF-DAD0BD68F7DB}" dt="2022-05-26T21:52:03.159" v="11903"/>
        <pc:sldMkLst>
          <pc:docMk/>
          <pc:sldMk cId="0" sldId="258"/>
        </pc:sldMkLst>
        <pc:spChg chg="mod">
          <ac:chgData name="Luis Lozano" userId="f3ac172f78bbb5a5" providerId="LiveId" clId="{CF0290E1-74EA-46CC-ABCF-DAD0BD68F7DB}" dt="2022-05-26T21:51:51.488" v="11902" actId="20577"/>
          <ac:spMkLst>
            <pc:docMk/>
            <pc:sldMk cId="0" sldId="258"/>
            <ac:spMk id="21" creationId="{BF93F15D-954D-9993-CE98-C2799C555FC0}"/>
          </ac:spMkLst>
        </pc:spChg>
        <pc:spChg chg="mod">
          <ac:chgData name="Luis Lozano" userId="f3ac172f78bbb5a5" providerId="LiveId" clId="{CF0290E1-74EA-46CC-ABCF-DAD0BD68F7DB}" dt="2022-05-26T21:52:03.159" v="11903"/>
          <ac:spMkLst>
            <pc:docMk/>
            <pc:sldMk cId="0" sldId="258"/>
            <ac:spMk id="30" creationId="{B76861A2-83D0-3CB7-C10E-98A5BEC1541D}"/>
          </ac:spMkLst>
        </pc:spChg>
        <pc:spChg chg="mod">
          <ac:chgData name="Luis Lozano" userId="f3ac172f78bbb5a5" providerId="LiveId" clId="{CF0290E1-74EA-46CC-ABCF-DAD0BD68F7DB}" dt="2022-05-24T20:43:32.700" v="1250" actId="403"/>
          <ac:spMkLst>
            <pc:docMk/>
            <pc:sldMk cId="0" sldId="258"/>
            <ac:spMk id="169" creationId="{00000000-0000-0000-0000-000000000000}"/>
          </ac:spMkLst>
        </pc:spChg>
      </pc:sldChg>
      <pc:sldChg chg="modSp mod">
        <pc:chgData name="Luis Lozano" userId="f3ac172f78bbb5a5" providerId="LiveId" clId="{CF0290E1-74EA-46CC-ABCF-DAD0BD68F7DB}" dt="2022-05-24T20:43:45.207" v="1252" actId="14100"/>
        <pc:sldMkLst>
          <pc:docMk/>
          <pc:sldMk cId="0" sldId="259"/>
        </pc:sldMkLst>
        <pc:spChg chg="mod">
          <ac:chgData name="Luis Lozano" userId="f3ac172f78bbb5a5" providerId="LiveId" clId="{CF0290E1-74EA-46CC-ABCF-DAD0BD68F7DB}" dt="2022-05-24T20:43:45.207" v="1252" actId="14100"/>
          <ac:spMkLst>
            <pc:docMk/>
            <pc:sldMk cId="0" sldId="259"/>
            <ac:spMk id="187" creationId="{00000000-0000-0000-0000-000000000000}"/>
          </ac:spMkLst>
        </pc:spChg>
      </pc:sldChg>
      <pc:sldChg chg="addSp delSp modSp mod ord">
        <pc:chgData name="Luis Lozano" userId="f3ac172f78bbb5a5" providerId="LiveId" clId="{CF0290E1-74EA-46CC-ABCF-DAD0BD68F7DB}" dt="2022-05-26T21:54:03.733" v="11947" actId="20577"/>
        <pc:sldMkLst>
          <pc:docMk/>
          <pc:sldMk cId="0" sldId="260"/>
        </pc:sldMkLst>
        <pc:spChg chg="add del mod">
          <ac:chgData name="Luis Lozano" userId="f3ac172f78bbb5a5" providerId="LiveId" clId="{CF0290E1-74EA-46CC-ABCF-DAD0BD68F7DB}" dt="2022-05-24T20:48:25.756" v="1320" actId="478"/>
          <ac:spMkLst>
            <pc:docMk/>
            <pc:sldMk cId="0" sldId="260"/>
            <ac:spMk id="3" creationId="{74B605AA-9C74-10CB-95EE-7326C406A5C6}"/>
          </ac:spMkLst>
        </pc:spChg>
        <pc:spChg chg="add del mod">
          <ac:chgData name="Luis Lozano" userId="f3ac172f78bbb5a5" providerId="LiveId" clId="{CF0290E1-74EA-46CC-ABCF-DAD0BD68F7DB}" dt="2022-05-24T20:48:07.149" v="1315" actId="478"/>
          <ac:spMkLst>
            <pc:docMk/>
            <pc:sldMk cId="0" sldId="260"/>
            <ac:spMk id="6" creationId="{0385098C-C26C-F47A-8BC9-6AD30413F865}"/>
          </ac:spMkLst>
        </pc:spChg>
        <pc:spChg chg="add mod">
          <ac:chgData name="Luis Lozano" userId="f3ac172f78bbb5a5" providerId="LiveId" clId="{CF0290E1-74EA-46CC-ABCF-DAD0BD68F7DB}" dt="2022-05-24T20:48:17.280" v="1317" actId="1076"/>
          <ac:spMkLst>
            <pc:docMk/>
            <pc:sldMk cId="0" sldId="260"/>
            <ac:spMk id="8" creationId="{A72B371E-C59A-80E9-B730-D9D85EAFDA3C}"/>
          </ac:spMkLst>
        </pc:spChg>
        <pc:spChg chg="add mod">
          <ac:chgData name="Luis Lozano" userId="f3ac172f78bbb5a5" providerId="LiveId" clId="{CF0290E1-74EA-46CC-ABCF-DAD0BD68F7DB}" dt="2022-05-26T21:54:03.733" v="11947" actId="20577"/>
          <ac:spMkLst>
            <pc:docMk/>
            <pc:sldMk cId="0" sldId="260"/>
            <ac:spMk id="11" creationId="{CCA29477-C543-E8AE-E23E-DACF2B16CE6A}"/>
          </ac:spMkLst>
        </pc:spChg>
        <pc:spChg chg="del mod">
          <ac:chgData name="Luis Lozano" userId="f3ac172f78bbb5a5" providerId="LiveId" clId="{CF0290E1-74EA-46CC-ABCF-DAD0BD68F7DB}" dt="2022-05-24T20:48:01.647" v="1313" actId="478"/>
          <ac:spMkLst>
            <pc:docMk/>
            <pc:sldMk cId="0" sldId="260"/>
            <ac:spMk id="196" creationId="{00000000-0000-0000-0000-000000000000}"/>
          </ac:spMkLst>
        </pc:spChg>
        <pc:spChg chg="del mod">
          <ac:chgData name="Luis Lozano" userId="f3ac172f78bbb5a5" providerId="LiveId" clId="{CF0290E1-74EA-46CC-ABCF-DAD0BD68F7DB}" dt="2022-05-24T20:45:50.381" v="1279" actId="478"/>
          <ac:spMkLst>
            <pc:docMk/>
            <pc:sldMk cId="0" sldId="260"/>
            <ac:spMk id="197" creationId="{00000000-0000-0000-0000-000000000000}"/>
          </ac:spMkLst>
        </pc:spChg>
        <pc:picChg chg="add mod">
          <ac:chgData name="Luis Lozano" userId="f3ac172f78bbb5a5" providerId="LiveId" clId="{CF0290E1-74EA-46CC-ABCF-DAD0BD68F7DB}" dt="2022-05-24T20:45:09.725" v="1277" actId="1076"/>
          <ac:picMkLst>
            <pc:docMk/>
            <pc:sldMk cId="0" sldId="260"/>
            <ac:picMk id="5" creationId="{0B8A3388-69CE-C4B9-A605-189BA89CE2A1}"/>
          </ac:picMkLst>
        </pc:picChg>
      </pc:sldChg>
      <pc:sldChg chg="addSp delSp modSp del mod ord">
        <pc:chgData name="Luis Lozano" userId="f3ac172f78bbb5a5" providerId="LiveId" clId="{CF0290E1-74EA-46CC-ABCF-DAD0BD68F7DB}" dt="2022-05-24T20:52:20.942" v="1337" actId="47"/>
        <pc:sldMkLst>
          <pc:docMk/>
          <pc:sldMk cId="0" sldId="261"/>
        </pc:sldMkLst>
        <pc:spChg chg="add del mod">
          <ac:chgData name="Luis Lozano" userId="f3ac172f78bbb5a5" providerId="LiveId" clId="{CF0290E1-74EA-46CC-ABCF-DAD0BD68F7DB}" dt="2022-05-24T19:53:52.701" v="2" actId="478"/>
          <ac:spMkLst>
            <pc:docMk/>
            <pc:sldMk cId="0" sldId="261"/>
            <ac:spMk id="3" creationId="{B5DE93D2-EF1C-5F9C-6311-2F042ADD1D6A}"/>
          </ac:spMkLst>
        </pc:spChg>
        <pc:spChg chg="add del mod">
          <ac:chgData name="Luis Lozano" userId="f3ac172f78bbb5a5" providerId="LiveId" clId="{CF0290E1-74EA-46CC-ABCF-DAD0BD68F7DB}" dt="2022-05-24T19:54:03.212" v="6" actId="478"/>
          <ac:spMkLst>
            <pc:docMk/>
            <pc:sldMk cId="0" sldId="261"/>
            <ac:spMk id="5" creationId="{94663CB1-6AAA-40E4-80C4-D15BAEEFCCCD}"/>
          </ac:spMkLst>
        </pc:spChg>
        <pc:spChg chg="add del mod">
          <ac:chgData name="Luis Lozano" userId="f3ac172f78bbb5a5" providerId="LiveId" clId="{CF0290E1-74EA-46CC-ABCF-DAD0BD68F7DB}" dt="2022-05-24T19:54:02.125" v="5" actId="478"/>
          <ac:spMkLst>
            <pc:docMk/>
            <pc:sldMk cId="0" sldId="261"/>
            <ac:spMk id="10" creationId="{08366BC9-C73F-AC74-D755-D2256ACA32FB}"/>
          </ac:spMkLst>
        </pc:spChg>
        <pc:spChg chg="add del mod">
          <ac:chgData name="Luis Lozano" userId="f3ac172f78bbb5a5" providerId="LiveId" clId="{CF0290E1-74EA-46CC-ABCF-DAD0BD68F7DB}" dt="2022-05-24T19:54:47.522" v="15" actId="478"/>
          <ac:spMkLst>
            <pc:docMk/>
            <pc:sldMk cId="0" sldId="261"/>
            <ac:spMk id="11" creationId="{3B8B8D55-056B-6F38-5A81-BFC719CBEABA}"/>
          </ac:spMkLst>
        </pc:spChg>
        <pc:spChg chg="add del mod">
          <ac:chgData name="Luis Lozano" userId="f3ac172f78bbb5a5" providerId="LiveId" clId="{CF0290E1-74EA-46CC-ABCF-DAD0BD68F7DB}" dt="2022-05-24T20:41:37.133" v="1227" actId="14100"/>
          <ac:spMkLst>
            <pc:docMk/>
            <pc:sldMk cId="0" sldId="261"/>
            <ac:spMk id="13" creationId="{7DFC897E-5457-D307-5FD4-8AEBABA22385}"/>
          </ac:spMkLst>
        </pc:spChg>
        <pc:spChg chg="add mod">
          <ac:chgData name="Luis Lozano" userId="f3ac172f78bbb5a5" providerId="LiveId" clId="{CF0290E1-74EA-46CC-ABCF-DAD0BD68F7DB}" dt="2022-05-24T20:07:55.381" v="390" actId="14100"/>
          <ac:spMkLst>
            <pc:docMk/>
            <pc:sldMk cId="0" sldId="261"/>
            <ac:spMk id="14" creationId="{A88529B1-C37F-0378-7512-A55E7CB8593F}"/>
          </ac:spMkLst>
        </pc:spChg>
        <pc:spChg chg="add mod">
          <ac:chgData name="Luis Lozano" userId="f3ac172f78bbb5a5" providerId="LiveId" clId="{CF0290E1-74EA-46CC-ABCF-DAD0BD68F7DB}" dt="2022-05-24T20:38:38.735" v="1197" actId="20577"/>
          <ac:spMkLst>
            <pc:docMk/>
            <pc:sldMk cId="0" sldId="261"/>
            <ac:spMk id="15" creationId="{CC476996-5269-1C02-8449-CB0A870BF3C7}"/>
          </ac:spMkLst>
        </pc:spChg>
        <pc:spChg chg="del">
          <ac:chgData name="Luis Lozano" userId="f3ac172f78bbb5a5" providerId="LiveId" clId="{CF0290E1-74EA-46CC-ABCF-DAD0BD68F7DB}" dt="2022-05-24T19:53:54.230" v="3" actId="478"/>
          <ac:spMkLst>
            <pc:docMk/>
            <pc:sldMk cId="0" sldId="261"/>
            <ac:spMk id="204" creationId="{00000000-0000-0000-0000-000000000000}"/>
          </ac:spMkLst>
        </pc:spChg>
        <pc:spChg chg="del">
          <ac:chgData name="Luis Lozano" userId="f3ac172f78bbb5a5" providerId="LiveId" clId="{CF0290E1-74EA-46CC-ABCF-DAD0BD68F7DB}" dt="2022-05-24T19:53:51.268" v="1" actId="478"/>
          <ac:spMkLst>
            <pc:docMk/>
            <pc:sldMk cId="0" sldId="261"/>
            <ac:spMk id="205" creationId="{00000000-0000-0000-0000-000000000000}"/>
          </ac:spMkLst>
        </pc:spChg>
        <pc:spChg chg="mod">
          <ac:chgData name="Luis Lozano" userId="f3ac172f78bbb5a5" providerId="LiveId" clId="{CF0290E1-74EA-46CC-ABCF-DAD0BD68F7DB}" dt="2022-05-24T19:53:49.216" v="0" actId="1076"/>
          <ac:spMkLst>
            <pc:docMk/>
            <pc:sldMk cId="0" sldId="261"/>
            <ac:spMk id="206" creationId="{00000000-0000-0000-0000-000000000000}"/>
          </ac:spMkLst>
        </pc:spChg>
        <pc:picChg chg="mod">
          <ac:chgData name="Luis Lozano" userId="f3ac172f78bbb5a5" providerId="LiveId" clId="{CF0290E1-74EA-46CC-ABCF-DAD0BD68F7DB}" dt="2022-05-24T20:07:27.799" v="385" actId="1076"/>
          <ac:picMkLst>
            <pc:docMk/>
            <pc:sldMk cId="0" sldId="261"/>
            <ac:picMk id="12" creationId="{B27ED676-C194-7DB4-3C43-4E228C8F9867}"/>
          </ac:picMkLst>
        </pc:picChg>
      </pc:sldChg>
      <pc:sldChg chg="addSp delSp modSp mod">
        <pc:chgData name="Luis Lozano" userId="f3ac172f78bbb5a5" providerId="LiveId" clId="{CF0290E1-74EA-46CC-ABCF-DAD0BD68F7DB}" dt="2022-05-24T21:18:47.196" v="2624" actId="20577"/>
        <pc:sldMkLst>
          <pc:docMk/>
          <pc:sldMk cId="0" sldId="262"/>
        </pc:sldMkLst>
        <pc:spChg chg="add del mod">
          <ac:chgData name="Luis Lozano" userId="f3ac172f78bbb5a5" providerId="LiveId" clId="{CF0290E1-74EA-46CC-ABCF-DAD0BD68F7DB}" dt="2022-05-24T20:58:35.169" v="1433" actId="478"/>
          <ac:spMkLst>
            <pc:docMk/>
            <pc:sldMk cId="0" sldId="262"/>
            <ac:spMk id="3" creationId="{0633C63D-992E-0ADC-5DD9-CCCAA24E2EF4}"/>
          </ac:spMkLst>
        </pc:spChg>
        <pc:spChg chg="add del mod">
          <ac:chgData name="Luis Lozano" userId="f3ac172f78bbb5a5" providerId="LiveId" clId="{CF0290E1-74EA-46CC-ABCF-DAD0BD68F7DB}" dt="2022-05-24T20:58:39.321" v="1435" actId="478"/>
          <ac:spMkLst>
            <pc:docMk/>
            <pc:sldMk cId="0" sldId="262"/>
            <ac:spMk id="5" creationId="{D1E0EB4D-0349-53CA-1633-7A0CAC4B6994}"/>
          </ac:spMkLst>
        </pc:spChg>
        <pc:spChg chg="mod">
          <ac:chgData name="Luis Lozano" userId="f3ac172f78bbb5a5" providerId="LiveId" clId="{CF0290E1-74EA-46CC-ABCF-DAD0BD68F7DB}" dt="2022-05-24T21:18:31.370" v="2615" actId="207"/>
          <ac:spMkLst>
            <pc:docMk/>
            <pc:sldMk cId="0" sldId="262"/>
            <ac:spMk id="211" creationId="{00000000-0000-0000-0000-000000000000}"/>
          </ac:spMkLst>
        </pc:spChg>
        <pc:spChg chg="mod">
          <ac:chgData name="Luis Lozano" userId="f3ac172f78bbb5a5" providerId="LiveId" clId="{CF0290E1-74EA-46CC-ABCF-DAD0BD68F7DB}" dt="2022-05-24T21:18:45.588" v="2623" actId="20577"/>
          <ac:spMkLst>
            <pc:docMk/>
            <pc:sldMk cId="0" sldId="262"/>
            <ac:spMk id="212" creationId="{00000000-0000-0000-0000-000000000000}"/>
          </ac:spMkLst>
        </pc:spChg>
        <pc:spChg chg="del">
          <ac:chgData name="Luis Lozano" userId="f3ac172f78bbb5a5" providerId="LiveId" clId="{CF0290E1-74EA-46CC-ABCF-DAD0BD68F7DB}" dt="2022-05-24T20:58:33.491" v="1432" actId="478"/>
          <ac:spMkLst>
            <pc:docMk/>
            <pc:sldMk cId="0" sldId="262"/>
            <ac:spMk id="213" creationId="{00000000-0000-0000-0000-000000000000}"/>
          </ac:spMkLst>
        </pc:spChg>
        <pc:spChg chg="mod">
          <ac:chgData name="Luis Lozano" userId="f3ac172f78bbb5a5" providerId="LiveId" clId="{CF0290E1-74EA-46CC-ABCF-DAD0BD68F7DB}" dt="2022-05-24T21:18:47.196" v="2624" actId="20577"/>
          <ac:spMkLst>
            <pc:docMk/>
            <pc:sldMk cId="0" sldId="262"/>
            <ac:spMk id="214" creationId="{00000000-0000-0000-0000-000000000000}"/>
          </ac:spMkLst>
        </pc:spChg>
        <pc:spChg chg="del">
          <ac:chgData name="Luis Lozano" userId="f3ac172f78bbb5a5" providerId="LiveId" clId="{CF0290E1-74EA-46CC-ABCF-DAD0BD68F7DB}" dt="2022-05-24T20:58:37.163" v="1434" actId="478"/>
          <ac:spMkLst>
            <pc:docMk/>
            <pc:sldMk cId="0" sldId="262"/>
            <ac:spMk id="215" creationId="{00000000-0000-0000-0000-000000000000}"/>
          </ac:spMkLst>
        </pc:spChg>
        <pc:spChg chg="mod">
          <ac:chgData name="Luis Lozano" userId="f3ac172f78bbb5a5" providerId="LiveId" clId="{CF0290E1-74EA-46CC-ABCF-DAD0BD68F7DB}" dt="2022-05-24T21:03:04.358" v="1508" actId="1076"/>
          <ac:spMkLst>
            <pc:docMk/>
            <pc:sldMk cId="0" sldId="262"/>
            <ac:spMk id="216" creationId="{00000000-0000-0000-0000-000000000000}"/>
          </ac:spMkLst>
        </pc:spChg>
        <pc:spChg chg="mod">
          <ac:chgData name="Luis Lozano" userId="f3ac172f78bbb5a5" providerId="LiveId" clId="{CF0290E1-74EA-46CC-ABCF-DAD0BD68F7DB}" dt="2022-05-24T20:57:27.686" v="1404" actId="1076"/>
          <ac:spMkLst>
            <pc:docMk/>
            <pc:sldMk cId="0" sldId="262"/>
            <ac:spMk id="217" creationId="{00000000-0000-0000-0000-000000000000}"/>
          </ac:spMkLst>
        </pc:spChg>
        <pc:spChg chg="mod">
          <ac:chgData name="Luis Lozano" userId="f3ac172f78bbb5a5" providerId="LiveId" clId="{CF0290E1-74EA-46CC-ABCF-DAD0BD68F7DB}" dt="2022-05-24T20:57:30.715" v="1405" actId="1076"/>
          <ac:spMkLst>
            <pc:docMk/>
            <pc:sldMk cId="0" sldId="262"/>
            <ac:spMk id="218" creationId="{00000000-0000-0000-0000-000000000000}"/>
          </ac:spMkLst>
        </pc:spChg>
        <pc:grpChg chg="del">
          <ac:chgData name="Luis Lozano" userId="f3ac172f78bbb5a5" providerId="LiveId" clId="{CF0290E1-74EA-46CC-ABCF-DAD0BD68F7DB}" dt="2022-05-24T20:58:29.441" v="1430" actId="478"/>
          <ac:grpSpMkLst>
            <pc:docMk/>
            <pc:sldMk cId="0" sldId="262"/>
            <ac:grpSpMk id="219" creationId="{00000000-0000-0000-0000-000000000000}"/>
          </ac:grpSpMkLst>
        </pc:grpChg>
        <pc:grpChg chg="del">
          <ac:chgData name="Luis Lozano" userId="f3ac172f78bbb5a5" providerId="LiveId" clId="{CF0290E1-74EA-46CC-ABCF-DAD0BD68F7DB}" dt="2022-05-24T20:58:31.265" v="1431" actId="478"/>
          <ac:grpSpMkLst>
            <pc:docMk/>
            <pc:sldMk cId="0" sldId="262"/>
            <ac:grpSpMk id="224" creationId="{00000000-0000-0000-0000-000000000000}"/>
          </ac:grpSpMkLst>
        </pc:grpChg>
        <pc:picChg chg="add mod">
          <ac:chgData name="Luis Lozano" userId="f3ac172f78bbb5a5" providerId="LiveId" clId="{CF0290E1-74EA-46CC-ABCF-DAD0BD68F7DB}" dt="2022-05-24T21:04:55.650" v="1548" actId="1076"/>
          <ac:picMkLst>
            <pc:docMk/>
            <pc:sldMk cId="0" sldId="262"/>
            <ac:picMk id="7" creationId="{BC10B5E8-D6A0-4162-BFE6-BD59D6A914FF}"/>
          </ac:picMkLst>
        </pc:picChg>
        <pc:picChg chg="add mod">
          <ac:chgData name="Luis Lozano" userId="f3ac172f78bbb5a5" providerId="LiveId" clId="{CF0290E1-74EA-46CC-ABCF-DAD0BD68F7DB}" dt="2022-05-24T21:04:53.372" v="1547" actId="1076"/>
          <ac:picMkLst>
            <pc:docMk/>
            <pc:sldMk cId="0" sldId="262"/>
            <ac:picMk id="9" creationId="{CBB774EB-B1E3-5242-80CA-FF878BEE84EC}"/>
          </ac:picMkLst>
        </pc:picChg>
      </pc:sldChg>
      <pc:sldChg chg="addSp delSp modSp mod ord modNotesTx">
        <pc:chgData name="Luis Lozano" userId="f3ac172f78bbb5a5" providerId="LiveId" clId="{CF0290E1-74EA-46CC-ABCF-DAD0BD68F7DB}" dt="2022-05-26T21:57:54.272" v="11990" actId="20577"/>
        <pc:sldMkLst>
          <pc:docMk/>
          <pc:sldMk cId="0" sldId="263"/>
        </pc:sldMkLst>
        <pc:spChg chg="add del mod">
          <ac:chgData name="Luis Lozano" userId="f3ac172f78bbb5a5" providerId="LiveId" clId="{CF0290E1-74EA-46CC-ABCF-DAD0BD68F7DB}" dt="2022-05-25T06:13:20.488" v="10049" actId="478"/>
          <ac:spMkLst>
            <pc:docMk/>
            <pc:sldMk cId="0" sldId="263"/>
            <ac:spMk id="6" creationId="{CF5123FE-B5C5-29F8-49F4-2042A3E8587D}"/>
          </ac:spMkLst>
        </pc:spChg>
        <pc:spChg chg="add mod">
          <ac:chgData name="Luis Lozano" userId="f3ac172f78bbb5a5" providerId="LiveId" clId="{CF0290E1-74EA-46CC-ABCF-DAD0BD68F7DB}" dt="2022-05-26T21:57:54.272" v="11990" actId="20577"/>
          <ac:spMkLst>
            <pc:docMk/>
            <pc:sldMk cId="0" sldId="263"/>
            <ac:spMk id="29" creationId="{F1A2695B-5AAC-5ABE-4741-99D256F05A32}"/>
          </ac:spMkLst>
        </pc:spChg>
        <pc:spChg chg="add del mod">
          <ac:chgData name="Luis Lozano" userId="f3ac172f78bbb5a5" providerId="LiveId" clId="{CF0290E1-74EA-46CC-ABCF-DAD0BD68F7DB}" dt="2022-05-25T06:14:03.825" v="10054"/>
          <ac:spMkLst>
            <pc:docMk/>
            <pc:sldMk cId="0" sldId="263"/>
            <ac:spMk id="30" creationId="{A917563D-BB68-7C1C-716B-890E7141D48B}"/>
          </ac:spMkLst>
        </pc:spChg>
        <pc:spChg chg="add del mod">
          <ac:chgData name="Luis Lozano" userId="f3ac172f78bbb5a5" providerId="LiveId" clId="{CF0290E1-74EA-46CC-ABCF-DAD0BD68F7DB}" dt="2022-05-25T06:11:43.415" v="9861" actId="478"/>
          <ac:spMkLst>
            <pc:docMk/>
            <pc:sldMk cId="0" sldId="263"/>
            <ac:spMk id="233" creationId="{00000000-0000-0000-0000-000000000000}"/>
          </ac:spMkLst>
        </pc:spChg>
        <pc:spChg chg="del">
          <ac:chgData name="Luis Lozano" userId="f3ac172f78bbb5a5" providerId="LiveId" clId="{CF0290E1-74EA-46CC-ABCF-DAD0BD68F7DB}" dt="2022-05-25T06:13:09.498" v="10046" actId="478"/>
          <ac:spMkLst>
            <pc:docMk/>
            <pc:sldMk cId="0" sldId="263"/>
            <ac:spMk id="234" creationId="{00000000-0000-0000-0000-000000000000}"/>
          </ac:spMkLst>
        </pc:spChg>
        <pc:spChg chg="del">
          <ac:chgData name="Luis Lozano" userId="f3ac172f78bbb5a5" providerId="LiveId" clId="{CF0290E1-74EA-46CC-ABCF-DAD0BD68F7DB}" dt="2022-05-25T06:13:41.904" v="10050" actId="478"/>
          <ac:spMkLst>
            <pc:docMk/>
            <pc:sldMk cId="0" sldId="263"/>
            <ac:spMk id="235" creationId="{00000000-0000-0000-0000-000000000000}"/>
          </ac:spMkLst>
        </pc:spChg>
        <pc:spChg chg="mod">
          <ac:chgData name="Luis Lozano" userId="f3ac172f78bbb5a5" providerId="LiveId" clId="{CF0290E1-74EA-46CC-ABCF-DAD0BD68F7DB}" dt="2022-05-25T06:11:31.281" v="9853" actId="20577"/>
          <ac:spMkLst>
            <pc:docMk/>
            <pc:sldMk cId="0" sldId="263"/>
            <ac:spMk id="236" creationId="{00000000-0000-0000-0000-000000000000}"/>
          </ac:spMkLst>
        </pc:spChg>
        <pc:spChg chg="mod">
          <ac:chgData name="Luis Lozano" userId="f3ac172f78bbb5a5" providerId="LiveId" clId="{CF0290E1-74EA-46CC-ABCF-DAD0BD68F7DB}" dt="2022-05-25T06:13:04.035" v="10045" actId="20577"/>
          <ac:spMkLst>
            <pc:docMk/>
            <pc:sldMk cId="0" sldId="263"/>
            <ac:spMk id="237" creationId="{00000000-0000-0000-0000-000000000000}"/>
          </ac:spMkLst>
        </pc:spChg>
        <pc:spChg chg="del">
          <ac:chgData name="Luis Lozano" userId="f3ac172f78bbb5a5" providerId="LiveId" clId="{CF0290E1-74EA-46CC-ABCF-DAD0BD68F7DB}" dt="2022-05-25T06:11:44.885" v="9862" actId="478"/>
          <ac:spMkLst>
            <pc:docMk/>
            <pc:sldMk cId="0" sldId="263"/>
            <ac:spMk id="238" creationId="{00000000-0000-0000-0000-000000000000}"/>
          </ac:spMkLst>
        </pc:spChg>
        <pc:spChg chg="del">
          <ac:chgData name="Luis Lozano" userId="f3ac172f78bbb5a5" providerId="LiveId" clId="{CF0290E1-74EA-46CC-ABCF-DAD0BD68F7DB}" dt="2022-05-25T06:11:47.508" v="9863" actId="478"/>
          <ac:spMkLst>
            <pc:docMk/>
            <pc:sldMk cId="0" sldId="263"/>
            <ac:spMk id="239" creationId="{00000000-0000-0000-0000-000000000000}"/>
          </ac:spMkLst>
        </pc:spChg>
        <pc:spChg chg="del">
          <ac:chgData name="Luis Lozano" userId="f3ac172f78bbb5a5" providerId="LiveId" clId="{CF0290E1-74EA-46CC-ABCF-DAD0BD68F7DB}" dt="2022-05-25T06:11:50.084" v="9864" actId="478"/>
          <ac:spMkLst>
            <pc:docMk/>
            <pc:sldMk cId="0" sldId="263"/>
            <ac:spMk id="240" creationId="{00000000-0000-0000-0000-000000000000}"/>
          </ac:spMkLst>
        </pc:spChg>
        <pc:spChg chg="del mod">
          <ac:chgData name="Luis Lozano" userId="f3ac172f78bbb5a5" providerId="LiveId" clId="{CF0290E1-74EA-46CC-ABCF-DAD0BD68F7DB}" dt="2022-05-25T06:11:41.093" v="9859" actId="478"/>
          <ac:spMkLst>
            <pc:docMk/>
            <pc:sldMk cId="0" sldId="263"/>
            <ac:spMk id="241" creationId="{00000000-0000-0000-0000-000000000000}"/>
          </ac:spMkLst>
        </pc:spChg>
        <pc:spChg chg="mod">
          <ac:chgData name="Luis Lozano" userId="f3ac172f78bbb5a5" providerId="LiveId" clId="{CF0290E1-74EA-46CC-ABCF-DAD0BD68F7DB}" dt="2022-05-25T06:11:33.210" v="9855" actId="20577"/>
          <ac:spMkLst>
            <pc:docMk/>
            <pc:sldMk cId="0" sldId="263"/>
            <ac:spMk id="242" creationId="{00000000-0000-0000-0000-000000000000}"/>
          </ac:spMkLst>
        </pc:spChg>
        <pc:spChg chg="mod">
          <ac:chgData name="Luis Lozano" userId="f3ac172f78bbb5a5" providerId="LiveId" clId="{CF0290E1-74EA-46CC-ABCF-DAD0BD68F7DB}" dt="2022-05-25T06:11:32.161" v="9854" actId="20577"/>
          <ac:spMkLst>
            <pc:docMk/>
            <pc:sldMk cId="0" sldId="263"/>
            <ac:spMk id="243" creationId="{00000000-0000-0000-0000-000000000000}"/>
          </ac:spMkLst>
        </pc:spChg>
        <pc:spChg chg="del mod">
          <ac:chgData name="Luis Lozano" userId="f3ac172f78bbb5a5" providerId="LiveId" clId="{CF0290E1-74EA-46CC-ABCF-DAD0BD68F7DB}" dt="2022-05-25T06:10:39.368" v="9807" actId="478"/>
          <ac:spMkLst>
            <pc:docMk/>
            <pc:sldMk cId="0" sldId="263"/>
            <ac:spMk id="245" creationId="{00000000-0000-0000-0000-000000000000}"/>
          </ac:spMkLst>
        </pc:spChg>
        <pc:spChg chg="del">
          <ac:chgData name="Luis Lozano" userId="f3ac172f78bbb5a5" providerId="LiveId" clId="{CF0290E1-74EA-46CC-ABCF-DAD0BD68F7DB}" dt="2022-05-25T06:10:40.647" v="9809" actId="478"/>
          <ac:spMkLst>
            <pc:docMk/>
            <pc:sldMk cId="0" sldId="263"/>
            <ac:spMk id="246" creationId="{00000000-0000-0000-0000-000000000000}"/>
          </ac:spMkLst>
        </pc:spChg>
        <pc:spChg chg="mod">
          <ac:chgData name="Luis Lozano" userId="f3ac172f78bbb5a5" providerId="LiveId" clId="{CF0290E1-74EA-46CC-ABCF-DAD0BD68F7DB}" dt="2022-05-25T06:10:58.807" v="9838" actId="20577"/>
          <ac:spMkLst>
            <pc:docMk/>
            <pc:sldMk cId="0" sldId="263"/>
            <ac:spMk id="248" creationId="{00000000-0000-0000-0000-000000000000}"/>
          </ac:spMkLst>
        </pc:spChg>
        <pc:spChg chg="del">
          <ac:chgData name="Luis Lozano" userId="f3ac172f78bbb5a5" providerId="LiveId" clId="{CF0290E1-74EA-46CC-ABCF-DAD0BD68F7DB}" dt="2022-05-25T06:10:40.167" v="9808" actId="478"/>
          <ac:spMkLst>
            <pc:docMk/>
            <pc:sldMk cId="0" sldId="263"/>
            <ac:spMk id="250" creationId="{00000000-0000-0000-0000-000000000000}"/>
          </ac:spMkLst>
        </pc:spChg>
        <pc:spChg chg="mod">
          <ac:chgData name="Luis Lozano" userId="f3ac172f78bbb5a5" providerId="LiveId" clId="{CF0290E1-74EA-46CC-ABCF-DAD0BD68F7DB}" dt="2022-05-25T06:11:25.039" v="9852" actId="20577"/>
          <ac:spMkLst>
            <pc:docMk/>
            <pc:sldMk cId="0" sldId="263"/>
            <ac:spMk id="251" creationId="{00000000-0000-0000-0000-000000000000}"/>
          </ac:spMkLst>
        </pc:spChg>
        <pc:cxnChg chg="del mod">
          <ac:chgData name="Luis Lozano" userId="f3ac172f78bbb5a5" providerId="LiveId" clId="{CF0290E1-74EA-46CC-ABCF-DAD0BD68F7DB}" dt="2022-05-25T06:10:47.561" v="9812" actId="478"/>
          <ac:cxnSpMkLst>
            <pc:docMk/>
            <pc:sldMk cId="0" sldId="263"/>
            <ac:cxnSpMk id="252" creationId="{00000000-0000-0000-0000-000000000000}"/>
          </ac:cxnSpMkLst>
        </pc:cxnChg>
        <pc:cxnChg chg="mod">
          <ac:chgData name="Luis Lozano" userId="f3ac172f78bbb5a5" providerId="LiveId" clId="{CF0290E1-74EA-46CC-ABCF-DAD0BD68F7DB}" dt="2022-05-25T06:10:52.097" v="9814" actId="14100"/>
          <ac:cxnSpMkLst>
            <pc:docMk/>
            <pc:sldMk cId="0" sldId="263"/>
            <ac:cxnSpMk id="253" creationId="{00000000-0000-0000-0000-000000000000}"/>
          </ac:cxnSpMkLst>
        </pc:cxnChg>
        <pc:cxnChg chg="del mod">
          <ac:chgData name="Luis Lozano" userId="f3ac172f78bbb5a5" providerId="LiveId" clId="{CF0290E1-74EA-46CC-ABCF-DAD0BD68F7DB}" dt="2022-05-25T06:10:46.503" v="9811" actId="478"/>
          <ac:cxnSpMkLst>
            <pc:docMk/>
            <pc:sldMk cId="0" sldId="263"/>
            <ac:cxnSpMk id="254" creationId="{00000000-0000-0000-0000-000000000000}"/>
          </ac:cxnSpMkLst>
        </pc:cxnChg>
      </pc:sldChg>
      <pc:sldChg chg="addSp delSp modSp mod ord modNotes">
        <pc:chgData name="Luis Lozano" userId="f3ac172f78bbb5a5" providerId="LiveId" clId="{CF0290E1-74EA-46CC-ABCF-DAD0BD68F7DB}" dt="2022-05-25T14:14:38.474" v="11782" actId="1076"/>
        <pc:sldMkLst>
          <pc:docMk/>
          <pc:sldMk cId="0" sldId="264"/>
        </pc:sldMkLst>
        <pc:spChg chg="add mod">
          <ac:chgData name="Luis Lozano" userId="f3ac172f78bbb5a5" providerId="LiveId" clId="{CF0290E1-74EA-46CC-ABCF-DAD0BD68F7DB}" dt="2022-05-25T14:14:38.474" v="11782" actId="1076"/>
          <ac:spMkLst>
            <pc:docMk/>
            <pc:sldMk cId="0" sldId="264"/>
            <ac:spMk id="13" creationId="{68C58E62-2BF6-6069-E97F-78A814CE8284}"/>
          </ac:spMkLst>
        </pc:spChg>
        <pc:spChg chg="add mod">
          <ac:chgData name="Luis Lozano" userId="f3ac172f78bbb5a5" providerId="LiveId" clId="{CF0290E1-74EA-46CC-ABCF-DAD0BD68F7DB}" dt="2022-05-25T14:07:40.664" v="11652"/>
          <ac:spMkLst>
            <pc:docMk/>
            <pc:sldMk cId="0" sldId="264"/>
            <ac:spMk id="14" creationId="{770EF65E-115E-A5ED-E7F7-452B5F2637B7}"/>
          </ac:spMkLst>
        </pc:spChg>
        <pc:spChg chg="del mod">
          <ac:chgData name="Luis Lozano" userId="f3ac172f78bbb5a5" providerId="LiveId" clId="{CF0290E1-74EA-46CC-ABCF-DAD0BD68F7DB}" dt="2022-05-25T06:52:51.160" v="11168" actId="478"/>
          <ac:spMkLst>
            <pc:docMk/>
            <pc:sldMk cId="0" sldId="264"/>
            <ac:spMk id="260" creationId="{00000000-0000-0000-0000-000000000000}"/>
          </ac:spMkLst>
        </pc:spChg>
        <pc:spChg chg="del">
          <ac:chgData name="Luis Lozano" userId="f3ac172f78bbb5a5" providerId="LiveId" clId="{CF0290E1-74EA-46CC-ABCF-DAD0BD68F7DB}" dt="2022-05-25T06:52:49.240" v="11167" actId="478"/>
          <ac:spMkLst>
            <pc:docMk/>
            <pc:sldMk cId="0" sldId="264"/>
            <ac:spMk id="261" creationId="{00000000-0000-0000-0000-000000000000}"/>
          </ac:spMkLst>
        </pc:spChg>
      </pc:sldChg>
      <pc:sldChg chg="del">
        <pc:chgData name="Luis Lozano" userId="f3ac172f78bbb5a5" providerId="LiveId" clId="{CF0290E1-74EA-46CC-ABCF-DAD0BD68F7DB}" dt="2022-05-25T06:50:18.808" v="11054" actId="47"/>
        <pc:sldMkLst>
          <pc:docMk/>
          <pc:sldMk cId="0" sldId="265"/>
        </pc:sldMkLst>
      </pc:sldChg>
      <pc:sldChg chg="del">
        <pc:chgData name="Luis Lozano" userId="f3ac172f78bbb5a5" providerId="LiveId" clId="{CF0290E1-74EA-46CC-ABCF-DAD0BD68F7DB}" dt="2022-05-25T06:50:19.590" v="11055" actId="47"/>
        <pc:sldMkLst>
          <pc:docMk/>
          <pc:sldMk cId="0" sldId="266"/>
        </pc:sldMkLst>
      </pc:sldChg>
      <pc:sldChg chg="del">
        <pc:chgData name="Luis Lozano" userId="f3ac172f78bbb5a5" providerId="LiveId" clId="{CF0290E1-74EA-46CC-ABCF-DAD0BD68F7DB}" dt="2022-05-25T06:50:23.746" v="11056" actId="47"/>
        <pc:sldMkLst>
          <pc:docMk/>
          <pc:sldMk cId="0" sldId="267"/>
        </pc:sldMkLst>
      </pc:sldChg>
      <pc:sldChg chg="del">
        <pc:chgData name="Luis Lozano" userId="f3ac172f78bbb5a5" providerId="LiveId" clId="{CF0290E1-74EA-46CC-ABCF-DAD0BD68F7DB}" dt="2022-05-25T06:50:24.516" v="11057" actId="47"/>
        <pc:sldMkLst>
          <pc:docMk/>
          <pc:sldMk cId="0" sldId="268"/>
        </pc:sldMkLst>
      </pc:sldChg>
      <pc:sldChg chg="del">
        <pc:chgData name="Luis Lozano" userId="f3ac172f78bbb5a5" providerId="LiveId" clId="{CF0290E1-74EA-46CC-ABCF-DAD0BD68F7DB}" dt="2022-05-25T06:50:25.527" v="11058" actId="47"/>
        <pc:sldMkLst>
          <pc:docMk/>
          <pc:sldMk cId="0" sldId="269"/>
        </pc:sldMkLst>
      </pc:sldChg>
      <pc:sldChg chg="del">
        <pc:chgData name="Luis Lozano" userId="f3ac172f78bbb5a5" providerId="LiveId" clId="{CF0290E1-74EA-46CC-ABCF-DAD0BD68F7DB}" dt="2022-05-25T06:50:27.112" v="11059" actId="47"/>
        <pc:sldMkLst>
          <pc:docMk/>
          <pc:sldMk cId="0" sldId="270"/>
        </pc:sldMkLst>
      </pc:sldChg>
      <pc:sldChg chg="del">
        <pc:chgData name="Luis Lozano" userId="f3ac172f78bbb5a5" providerId="LiveId" clId="{CF0290E1-74EA-46CC-ABCF-DAD0BD68F7DB}" dt="2022-05-25T06:50:28.507" v="11060" actId="47"/>
        <pc:sldMkLst>
          <pc:docMk/>
          <pc:sldMk cId="0" sldId="271"/>
        </pc:sldMkLst>
      </pc:sldChg>
      <pc:sldChg chg="del">
        <pc:chgData name="Luis Lozano" userId="f3ac172f78bbb5a5" providerId="LiveId" clId="{CF0290E1-74EA-46CC-ABCF-DAD0BD68F7DB}" dt="2022-05-25T06:50:29.259" v="11061" actId="47"/>
        <pc:sldMkLst>
          <pc:docMk/>
          <pc:sldMk cId="0" sldId="272"/>
        </pc:sldMkLst>
      </pc:sldChg>
      <pc:sldChg chg="del">
        <pc:chgData name="Luis Lozano" userId="f3ac172f78bbb5a5" providerId="LiveId" clId="{CF0290E1-74EA-46CC-ABCF-DAD0BD68F7DB}" dt="2022-05-25T06:50:30.174" v="11062" actId="47"/>
        <pc:sldMkLst>
          <pc:docMk/>
          <pc:sldMk cId="0" sldId="273"/>
        </pc:sldMkLst>
      </pc:sldChg>
      <pc:sldChg chg="del">
        <pc:chgData name="Luis Lozano" userId="f3ac172f78bbb5a5" providerId="LiveId" clId="{CF0290E1-74EA-46CC-ABCF-DAD0BD68F7DB}" dt="2022-05-25T06:50:31.652" v="11063" actId="47"/>
        <pc:sldMkLst>
          <pc:docMk/>
          <pc:sldMk cId="0" sldId="274"/>
        </pc:sldMkLst>
      </pc:sldChg>
      <pc:sldChg chg="addSp delSp modSp mod">
        <pc:chgData name="Luis Lozano" userId="f3ac172f78bbb5a5" providerId="LiveId" clId="{CF0290E1-74EA-46CC-ABCF-DAD0BD68F7DB}" dt="2022-05-25T06:56:17.584" v="11598" actId="403"/>
        <pc:sldMkLst>
          <pc:docMk/>
          <pc:sldMk cId="0" sldId="275"/>
        </pc:sldMkLst>
        <pc:spChg chg="mod">
          <ac:chgData name="Luis Lozano" userId="f3ac172f78bbb5a5" providerId="LiveId" clId="{CF0290E1-74EA-46CC-ABCF-DAD0BD68F7DB}" dt="2022-05-25T06:56:17.584" v="11598" actId="403"/>
          <ac:spMkLst>
            <pc:docMk/>
            <pc:sldMk cId="0" sldId="275"/>
            <ac:spMk id="2045" creationId="{00000000-0000-0000-0000-000000000000}"/>
          </ac:spMkLst>
        </pc:spChg>
        <pc:spChg chg="del">
          <ac:chgData name="Luis Lozano" userId="f3ac172f78bbb5a5" providerId="LiveId" clId="{CF0290E1-74EA-46CC-ABCF-DAD0BD68F7DB}" dt="2022-05-25T06:51:07.773" v="11120" actId="478"/>
          <ac:spMkLst>
            <pc:docMk/>
            <pc:sldMk cId="0" sldId="275"/>
            <ac:spMk id="2046" creationId="{00000000-0000-0000-0000-000000000000}"/>
          </ac:spMkLst>
        </pc:spChg>
        <pc:spChg chg="mod">
          <ac:chgData name="Luis Lozano" userId="f3ac172f78bbb5a5" providerId="LiveId" clId="{CF0290E1-74EA-46CC-ABCF-DAD0BD68F7DB}" dt="2022-05-25T06:51:18.153" v="11130" actId="1076"/>
          <ac:spMkLst>
            <pc:docMk/>
            <pc:sldMk cId="0" sldId="275"/>
            <ac:spMk id="2047" creationId="{00000000-0000-0000-0000-000000000000}"/>
          </ac:spMkLst>
        </pc:spChg>
        <pc:spChg chg="del">
          <ac:chgData name="Luis Lozano" userId="f3ac172f78bbb5a5" providerId="LiveId" clId="{CF0290E1-74EA-46CC-ABCF-DAD0BD68F7DB}" dt="2022-05-25T06:51:19.604" v="11131" actId="478"/>
          <ac:spMkLst>
            <pc:docMk/>
            <pc:sldMk cId="0" sldId="275"/>
            <ac:spMk id="2048" creationId="{00000000-0000-0000-0000-000000000000}"/>
          </ac:spMkLst>
        </pc:spChg>
        <pc:spChg chg="mod">
          <ac:chgData name="Luis Lozano" userId="f3ac172f78bbb5a5" providerId="LiveId" clId="{CF0290E1-74EA-46CC-ABCF-DAD0BD68F7DB}" dt="2022-05-25T06:51:22.288" v="11132" actId="1076"/>
          <ac:spMkLst>
            <pc:docMk/>
            <pc:sldMk cId="0" sldId="275"/>
            <ac:spMk id="2049" creationId="{00000000-0000-0000-0000-000000000000}"/>
          </ac:spMkLst>
        </pc:spChg>
        <pc:spChg chg="add del">
          <ac:chgData name="Luis Lozano" userId="f3ac172f78bbb5a5" providerId="LiveId" clId="{CF0290E1-74EA-46CC-ABCF-DAD0BD68F7DB}" dt="2022-05-25T06:51:25.679" v="11134" actId="478"/>
          <ac:spMkLst>
            <pc:docMk/>
            <pc:sldMk cId="0" sldId="275"/>
            <ac:spMk id="2051" creationId="{00000000-0000-0000-0000-000000000000}"/>
          </ac:spMkLst>
        </pc:spChg>
        <pc:spChg chg="add del">
          <ac:chgData name="Luis Lozano" userId="f3ac172f78bbb5a5" providerId="LiveId" clId="{CF0290E1-74EA-46CC-ABCF-DAD0BD68F7DB}" dt="2022-05-25T06:51:33.638" v="11141" actId="478"/>
          <ac:spMkLst>
            <pc:docMk/>
            <pc:sldMk cId="0" sldId="275"/>
            <ac:spMk id="2054" creationId="{00000000-0000-0000-0000-000000000000}"/>
          </ac:spMkLst>
        </pc:spChg>
        <pc:spChg chg="del">
          <ac:chgData name="Luis Lozano" userId="f3ac172f78bbb5a5" providerId="LiveId" clId="{CF0290E1-74EA-46CC-ABCF-DAD0BD68F7DB}" dt="2022-05-25T06:51:27.875" v="11135" actId="478"/>
          <ac:spMkLst>
            <pc:docMk/>
            <pc:sldMk cId="0" sldId="275"/>
            <ac:spMk id="2055" creationId="{00000000-0000-0000-0000-000000000000}"/>
          </ac:spMkLst>
        </pc:spChg>
        <pc:spChg chg="add del">
          <ac:chgData name="Luis Lozano" userId="f3ac172f78bbb5a5" providerId="LiveId" clId="{CF0290E1-74EA-46CC-ABCF-DAD0BD68F7DB}" dt="2022-05-25T06:51:35.531" v="11142" actId="478"/>
          <ac:spMkLst>
            <pc:docMk/>
            <pc:sldMk cId="0" sldId="275"/>
            <ac:spMk id="2056" creationId="{00000000-0000-0000-0000-000000000000}"/>
          </ac:spMkLst>
        </pc:spChg>
        <pc:grpChg chg="del">
          <ac:chgData name="Luis Lozano" userId="f3ac172f78bbb5a5" providerId="LiveId" clId="{CF0290E1-74EA-46CC-ABCF-DAD0BD68F7DB}" dt="2022-05-25T06:51:30.731" v="11137" actId="478"/>
          <ac:grpSpMkLst>
            <pc:docMk/>
            <pc:sldMk cId="0" sldId="275"/>
            <ac:grpSpMk id="2057" creationId="{00000000-0000-0000-0000-000000000000}"/>
          </ac:grpSpMkLst>
        </pc:grpChg>
        <pc:grpChg chg="del">
          <ac:chgData name="Luis Lozano" userId="f3ac172f78bbb5a5" providerId="LiveId" clId="{CF0290E1-74EA-46CC-ABCF-DAD0BD68F7DB}" dt="2022-05-25T06:51:29.811" v="11136" actId="478"/>
          <ac:grpSpMkLst>
            <pc:docMk/>
            <pc:sldMk cId="0" sldId="275"/>
            <ac:grpSpMk id="2061" creationId="{00000000-0000-0000-0000-000000000000}"/>
          </ac:grpSpMkLst>
        </pc:grpChg>
      </pc:sldChg>
      <pc:sldChg chg="del">
        <pc:chgData name="Luis Lozano" userId="f3ac172f78bbb5a5" providerId="LiveId" clId="{CF0290E1-74EA-46CC-ABCF-DAD0BD68F7DB}" dt="2022-05-25T06:51:40.099" v="11143" actId="47"/>
        <pc:sldMkLst>
          <pc:docMk/>
          <pc:sldMk cId="0" sldId="276"/>
        </pc:sldMkLst>
      </pc:sldChg>
      <pc:sldChg chg="del">
        <pc:chgData name="Luis Lozano" userId="f3ac172f78bbb5a5" providerId="LiveId" clId="{CF0290E1-74EA-46CC-ABCF-DAD0BD68F7DB}" dt="2022-05-25T06:51:41.388" v="11144" actId="47"/>
        <pc:sldMkLst>
          <pc:docMk/>
          <pc:sldMk cId="0" sldId="277"/>
        </pc:sldMkLst>
      </pc:sldChg>
      <pc:sldChg chg="del">
        <pc:chgData name="Luis Lozano" userId="f3ac172f78bbb5a5" providerId="LiveId" clId="{CF0290E1-74EA-46CC-ABCF-DAD0BD68F7DB}" dt="2022-05-25T06:51:42.373" v="11145" actId="47"/>
        <pc:sldMkLst>
          <pc:docMk/>
          <pc:sldMk cId="0" sldId="278"/>
        </pc:sldMkLst>
      </pc:sldChg>
      <pc:sldChg chg="del">
        <pc:chgData name="Luis Lozano" userId="f3ac172f78bbb5a5" providerId="LiveId" clId="{CF0290E1-74EA-46CC-ABCF-DAD0BD68F7DB}" dt="2022-05-25T06:51:43.030" v="11146" actId="47"/>
        <pc:sldMkLst>
          <pc:docMk/>
          <pc:sldMk cId="0" sldId="279"/>
        </pc:sldMkLst>
      </pc:sldChg>
      <pc:sldChg chg="del">
        <pc:chgData name="Luis Lozano" userId="f3ac172f78bbb5a5" providerId="LiveId" clId="{CF0290E1-74EA-46CC-ABCF-DAD0BD68F7DB}" dt="2022-05-25T06:51:43.902" v="11147" actId="47"/>
        <pc:sldMkLst>
          <pc:docMk/>
          <pc:sldMk cId="0" sldId="280"/>
        </pc:sldMkLst>
      </pc:sldChg>
      <pc:sldChg chg="del">
        <pc:chgData name="Luis Lozano" userId="f3ac172f78bbb5a5" providerId="LiveId" clId="{CF0290E1-74EA-46CC-ABCF-DAD0BD68F7DB}" dt="2022-05-25T06:51:44.539" v="11148" actId="47"/>
        <pc:sldMkLst>
          <pc:docMk/>
          <pc:sldMk cId="0" sldId="281"/>
        </pc:sldMkLst>
      </pc:sldChg>
      <pc:sldChg chg="del">
        <pc:chgData name="Luis Lozano" userId="f3ac172f78bbb5a5" providerId="LiveId" clId="{CF0290E1-74EA-46CC-ABCF-DAD0BD68F7DB}" dt="2022-05-25T06:51:45.501" v="11149" actId="47"/>
        <pc:sldMkLst>
          <pc:docMk/>
          <pc:sldMk cId="0" sldId="282"/>
        </pc:sldMkLst>
      </pc:sldChg>
      <pc:sldChg chg="del">
        <pc:chgData name="Luis Lozano" userId="f3ac172f78bbb5a5" providerId="LiveId" clId="{CF0290E1-74EA-46CC-ABCF-DAD0BD68F7DB}" dt="2022-05-25T06:51:46.298" v="11150" actId="47"/>
        <pc:sldMkLst>
          <pc:docMk/>
          <pc:sldMk cId="0" sldId="283"/>
        </pc:sldMkLst>
      </pc:sldChg>
      <pc:sldChg chg="del">
        <pc:chgData name="Luis Lozano" userId="f3ac172f78bbb5a5" providerId="LiveId" clId="{CF0290E1-74EA-46CC-ABCF-DAD0BD68F7DB}" dt="2022-05-25T06:51:52.123" v="11163" actId="47"/>
        <pc:sldMkLst>
          <pc:docMk/>
          <pc:sldMk cId="0" sldId="284"/>
        </pc:sldMkLst>
      </pc:sldChg>
      <pc:sldChg chg="del">
        <pc:chgData name="Luis Lozano" userId="f3ac172f78bbb5a5" providerId="LiveId" clId="{CF0290E1-74EA-46CC-ABCF-DAD0BD68F7DB}" dt="2022-05-25T06:51:51.483" v="11162" actId="47"/>
        <pc:sldMkLst>
          <pc:docMk/>
          <pc:sldMk cId="0" sldId="285"/>
        </pc:sldMkLst>
      </pc:sldChg>
      <pc:sldChg chg="del">
        <pc:chgData name="Luis Lozano" userId="f3ac172f78bbb5a5" providerId="LiveId" clId="{CF0290E1-74EA-46CC-ABCF-DAD0BD68F7DB}" dt="2022-05-25T06:51:51.135" v="11161" actId="47"/>
        <pc:sldMkLst>
          <pc:docMk/>
          <pc:sldMk cId="0" sldId="286"/>
        </pc:sldMkLst>
      </pc:sldChg>
      <pc:sldChg chg="del">
        <pc:chgData name="Luis Lozano" userId="f3ac172f78bbb5a5" providerId="LiveId" clId="{CF0290E1-74EA-46CC-ABCF-DAD0BD68F7DB}" dt="2022-05-25T06:51:50.972" v="11160" actId="47"/>
        <pc:sldMkLst>
          <pc:docMk/>
          <pc:sldMk cId="0" sldId="287"/>
        </pc:sldMkLst>
      </pc:sldChg>
      <pc:sldChg chg="del">
        <pc:chgData name="Luis Lozano" userId="f3ac172f78bbb5a5" providerId="LiveId" clId="{CF0290E1-74EA-46CC-ABCF-DAD0BD68F7DB}" dt="2022-05-25T06:51:50.778" v="11159" actId="47"/>
        <pc:sldMkLst>
          <pc:docMk/>
          <pc:sldMk cId="0" sldId="288"/>
        </pc:sldMkLst>
      </pc:sldChg>
      <pc:sldChg chg="del">
        <pc:chgData name="Luis Lozano" userId="f3ac172f78bbb5a5" providerId="LiveId" clId="{CF0290E1-74EA-46CC-ABCF-DAD0BD68F7DB}" dt="2022-05-25T06:51:50.593" v="11158" actId="47"/>
        <pc:sldMkLst>
          <pc:docMk/>
          <pc:sldMk cId="0" sldId="289"/>
        </pc:sldMkLst>
      </pc:sldChg>
      <pc:sldChg chg="del">
        <pc:chgData name="Luis Lozano" userId="f3ac172f78bbb5a5" providerId="LiveId" clId="{CF0290E1-74EA-46CC-ABCF-DAD0BD68F7DB}" dt="2022-05-25T06:51:50.403" v="11157" actId="47"/>
        <pc:sldMkLst>
          <pc:docMk/>
          <pc:sldMk cId="0" sldId="290"/>
        </pc:sldMkLst>
      </pc:sldChg>
      <pc:sldChg chg="del">
        <pc:chgData name="Luis Lozano" userId="f3ac172f78bbb5a5" providerId="LiveId" clId="{CF0290E1-74EA-46CC-ABCF-DAD0BD68F7DB}" dt="2022-05-25T06:51:50.233" v="11156" actId="47"/>
        <pc:sldMkLst>
          <pc:docMk/>
          <pc:sldMk cId="0" sldId="291"/>
        </pc:sldMkLst>
      </pc:sldChg>
      <pc:sldChg chg="del">
        <pc:chgData name="Luis Lozano" userId="f3ac172f78bbb5a5" providerId="LiveId" clId="{CF0290E1-74EA-46CC-ABCF-DAD0BD68F7DB}" dt="2022-05-25T06:51:50.049" v="11155" actId="47"/>
        <pc:sldMkLst>
          <pc:docMk/>
          <pc:sldMk cId="0" sldId="292"/>
        </pc:sldMkLst>
      </pc:sldChg>
      <pc:sldChg chg="del">
        <pc:chgData name="Luis Lozano" userId="f3ac172f78bbb5a5" providerId="LiveId" clId="{CF0290E1-74EA-46CC-ABCF-DAD0BD68F7DB}" dt="2022-05-25T06:51:49.855" v="11154" actId="47"/>
        <pc:sldMkLst>
          <pc:docMk/>
          <pc:sldMk cId="0" sldId="293"/>
        </pc:sldMkLst>
      </pc:sldChg>
      <pc:sldChg chg="del">
        <pc:chgData name="Luis Lozano" userId="f3ac172f78bbb5a5" providerId="LiveId" clId="{CF0290E1-74EA-46CC-ABCF-DAD0BD68F7DB}" dt="2022-05-25T06:51:49.663" v="11153" actId="47"/>
        <pc:sldMkLst>
          <pc:docMk/>
          <pc:sldMk cId="0" sldId="294"/>
        </pc:sldMkLst>
      </pc:sldChg>
      <pc:sldChg chg="del">
        <pc:chgData name="Luis Lozano" userId="f3ac172f78bbb5a5" providerId="LiveId" clId="{CF0290E1-74EA-46CC-ABCF-DAD0BD68F7DB}" dt="2022-05-25T06:51:49.484" v="11152" actId="47"/>
        <pc:sldMkLst>
          <pc:docMk/>
          <pc:sldMk cId="0" sldId="295"/>
        </pc:sldMkLst>
      </pc:sldChg>
      <pc:sldChg chg="del">
        <pc:chgData name="Luis Lozano" userId="f3ac172f78bbb5a5" providerId="LiveId" clId="{CF0290E1-74EA-46CC-ABCF-DAD0BD68F7DB}" dt="2022-05-25T06:51:49.264" v="11151" actId="47"/>
        <pc:sldMkLst>
          <pc:docMk/>
          <pc:sldMk cId="0" sldId="296"/>
        </pc:sldMkLst>
      </pc:sldChg>
      <pc:sldChg chg="addSp delSp modSp add mod ord">
        <pc:chgData name="Luis Lozano" userId="f3ac172f78bbb5a5" providerId="LiveId" clId="{CF0290E1-74EA-46CC-ABCF-DAD0BD68F7DB}" dt="2022-05-26T21:52:10.534" v="11906"/>
        <pc:sldMkLst>
          <pc:docMk/>
          <pc:sldMk cId="3208222889" sldId="297"/>
        </pc:sldMkLst>
        <pc:spChg chg="add del mod">
          <ac:chgData name="Luis Lozano" userId="f3ac172f78bbb5a5" providerId="LiveId" clId="{CF0290E1-74EA-46CC-ABCF-DAD0BD68F7DB}" dt="2022-05-24T20:47:13.623" v="1310" actId="478"/>
          <ac:spMkLst>
            <pc:docMk/>
            <pc:sldMk cId="3208222889" sldId="297"/>
            <ac:spMk id="3" creationId="{968C2A37-1487-D8B5-D882-59613A0B45D8}"/>
          </ac:spMkLst>
        </pc:spChg>
        <pc:spChg chg="add del mod">
          <ac:chgData name="Luis Lozano" userId="f3ac172f78bbb5a5" providerId="LiveId" clId="{CF0290E1-74EA-46CC-ABCF-DAD0BD68F7DB}" dt="2022-05-26T21:52:10.534" v="11906"/>
          <ac:spMkLst>
            <pc:docMk/>
            <pc:sldMk cId="3208222889" sldId="297"/>
            <ac:spMk id="7" creationId="{273F6DDA-ECA9-A309-19CC-C0B9429E3A72}"/>
          </ac:spMkLst>
        </pc:spChg>
        <pc:spChg chg="add mod">
          <ac:chgData name="Luis Lozano" userId="f3ac172f78bbb5a5" providerId="LiveId" clId="{CF0290E1-74EA-46CC-ABCF-DAD0BD68F7DB}" dt="2022-05-24T20:47:21.011" v="1312" actId="1076"/>
          <ac:spMkLst>
            <pc:docMk/>
            <pc:sldMk cId="3208222889" sldId="297"/>
            <ac:spMk id="10" creationId="{E6358163-B00B-48B4-B069-73947167EF34}"/>
          </ac:spMkLst>
        </pc:spChg>
        <pc:spChg chg="add del mod">
          <ac:chgData name="Luis Lozano" userId="f3ac172f78bbb5a5" providerId="LiveId" clId="{CF0290E1-74EA-46CC-ABCF-DAD0BD68F7DB}" dt="2022-05-24T20:44:46.550" v="1269" actId="478"/>
          <ac:spMkLst>
            <pc:docMk/>
            <pc:sldMk cId="3208222889" sldId="297"/>
            <ac:spMk id="13" creationId="{7DFC897E-5457-D307-5FD4-8AEBABA22385}"/>
          </ac:spMkLst>
        </pc:spChg>
        <pc:spChg chg="add del">
          <ac:chgData name="Luis Lozano" userId="f3ac172f78bbb5a5" providerId="LiveId" clId="{CF0290E1-74EA-46CC-ABCF-DAD0BD68F7DB}" dt="2022-05-24T20:44:31.440" v="1264" actId="478"/>
          <ac:spMkLst>
            <pc:docMk/>
            <pc:sldMk cId="3208222889" sldId="297"/>
            <ac:spMk id="14" creationId="{A88529B1-C37F-0378-7512-A55E7CB8593F}"/>
          </ac:spMkLst>
        </pc:spChg>
        <pc:spChg chg="del">
          <ac:chgData name="Luis Lozano" userId="f3ac172f78bbb5a5" providerId="LiveId" clId="{CF0290E1-74EA-46CC-ABCF-DAD0BD68F7DB}" dt="2022-05-24T20:47:07.057" v="1307" actId="478"/>
          <ac:spMkLst>
            <pc:docMk/>
            <pc:sldMk cId="3208222889" sldId="297"/>
            <ac:spMk id="15" creationId="{CC476996-5269-1C02-8449-CB0A870BF3C7}"/>
          </ac:spMkLst>
        </pc:spChg>
        <pc:graphicFrameChg chg="add del mod">
          <ac:chgData name="Luis Lozano" userId="f3ac172f78bbb5a5" providerId="LiveId" clId="{CF0290E1-74EA-46CC-ABCF-DAD0BD68F7DB}" dt="2022-05-24T20:51:09.702" v="1328"/>
          <ac:graphicFrameMkLst>
            <pc:docMk/>
            <pc:sldMk cId="3208222889" sldId="297"/>
            <ac:graphicFrameMk id="4" creationId="{8372D6BE-674D-66BF-113A-79E8AE52AD96}"/>
          </ac:graphicFrameMkLst>
        </pc:graphicFrameChg>
        <pc:picChg chg="add mod">
          <ac:chgData name="Luis Lozano" userId="f3ac172f78bbb5a5" providerId="LiveId" clId="{CF0290E1-74EA-46CC-ABCF-DAD0BD68F7DB}" dt="2022-05-24T20:51:44.689" v="1336" actId="1076"/>
          <ac:picMkLst>
            <pc:docMk/>
            <pc:sldMk cId="3208222889" sldId="297"/>
            <ac:picMk id="6" creationId="{F3E8A36B-F9D0-32B5-CEE8-15B15FFE0E30}"/>
          </ac:picMkLst>
        </pc:picChg>
        <pc:picChg chg="add del">
          <ac:chgData name="Luis Lozano" userId="f3ac172f78bbb5a5" providerId="LiveId" clId="{CF0290E1-74EA-46CC-ABCF-DAD0BD68F7DB}" dt="2022-05-24T20:44:48.109" v="1270" actId="21"/>
          <ac:picMkLst>
            <pc:docMk/>
            <pc:sldMk cId="3208222889" sldId="297"/>
            <ac:picMk id="12" creationId="{B27ED676-C194-7DB4-3C43-4E228C8F9867}"/>
          </ac:picMkLst>
        </pc:picChg>
      </pc:sldChg>
      <pc:sldChg chg="new del">
        <pc:chgData name="Luis Lozano" userId="f3ac172f78bbb5a5" providerId="LiveId" clId="{CF0290E1-74EA-46CC-ABCF-DAD0BD68F7DB}" dt="2022-05-24T19:54:52.038" v="17" actId="47"/>
        <pc:sldMkLst>
          <pc:docMk/>
          <pc:sldMk cId="3489846316" sldId="297"/>
        </pc:sldMkLst>
      </pc:sldChg>
      <pc:sldChg chg="add del">
        <pc:chgData name="Luis Lozano" userId="f3ac172f78bbb5a5" providerId="LiveId" clId="{CF0290E1-74EA-46CC-ABCF-DAD0BD68F7DB}" dt="2022-05-24T20:48:59.944" v="1326" actId="47"/>
        <pc:sldMkLst>
          <pc:docMk/>
          <pc:sldMk cId="32606060" sldId="298"/>
        </pc:sldMkLst>
      </pc:sldChg>
      <pc:sldChg chg="modSp new del mod">
        <pc:chgData name="Luis Lozano" userId="f3ac172f78bbb5a5" providerId="LiveId" clId="{CF0290E1-74EA-46CC-ABCF-DAD0BD68F7DB}" dt="2022-05-24T20:54:50.429" v="1344" actId="2696"/>
        <pc:sldMkLst>
          <pc:docMk/>
          <pc:sldMk cId="519694397" sldId="298"/>
        </pc:sldMkLst>
        <pc:spChg chg="mod">
          <ac:chgData name="Luis Lozano" userId="f3ac172f78bbb5a5" providerId="LiveId" clId="{CF0290E1-74EA-46CC-ABCF-DAD0BD68F7DB}" dt="2022-05-24T20:54:47.839" v="1343" actId="1076"/>
          <ac:spMkLst>
            <pc:docMk/>
            <pc:sldMk cId="519694397" sldId="298"/>
            <ac:spMk id="2" creationId="{C306998B-A470-E1B1-4B53-24A6625ECAFD}"/>
          </ac:spMkLst>
        </pc:spChg>
      </pc:sldChg>
      <pc:sldChg chg="new del">
        <pc:chgData name="Luis Lozano" userId="f3ac172f78bbb5a5" providerId="LiveId" clId="{CF0290E1-74EA-46CC-ABCF-DAD0BD68F7DB}" dt="2022-05-24T21:05:29.729" v="1549" actId="2696"/>
        <pc:sldMkLst>
          <pc:docMk/>
          <pc:sldMk cId="1168903960" sldId="298"/>
        </pc:sldMkLst>
      </pc:sldChg>
      <pc:sldChg chg="delSp new del mod">
        <pc:chgData name="Luis Lozano" userId="f3ac172f78bbb5a5" providerId="LiveId" clId="{CF0290E1-74EA-46CC-ABCF-DAD0BD68F7DB}" dt="2022-05-24T20:54:37.341" v="1341" actId="47"/>
        <pc:sldMkLst>
          <pc:docMk/>
          <pc:sldMk cId="1827398468" sldId="298"/>
        </pc:sldMkLst>
        <pc:spChg chg="del">
          <ac:chgData name="Luis Lozano" userId="f3ac172f78bbb5a5" providerId="LiveId" clId="{CF0290E1-74EA-46CC-ABCF-DAD0BD68F7DB}" dt="2022-05-24T20:52:58.536" v="1339" actId="478"/>
          <ac:spMkLst>
            <pc:docMk/>
            <pc:sldMk cId="1827398468" sldId="298"/>
            <ac:spMk id="2" creationId="{C332F2D2-3E53-0C98-DE45-86AF9F31D6D3}"/>
          </ac:spMkLst>
        </pc:spChg>
        <pc:spChg chg="del">
          <ac:chgData name="Luis Lozano" userId="f3ac172f78bbb5a5" providerId="LiveId" clId="{CF0290E1-74EA-46CC-ABCF-DAD0BD68F7DB}" dt="2022-05-24T20:53:01.136" v="1340" actId="478"/>
          <ac:spMkLst>
            <pc:docMk/>
            <pc:sldMk cId="1827398468" sldId="298"/>
            <ac:spMk id="3" creationId="{DFF83277-1C9C-C8A1-1FAB-C05522B7DAAD}"/>
          </ac:spMkLst>
        </pc:spChg>
      </pc:sldChg>
      <pc:sldChg chg="new del">
        <pc:chgData name="Luis Lozano" userId="f3ac172f78bbb5a5" providerId="LiveId" clId="{CF0290E1-74EA-46CC-ABCF-DAD0BD68F7DB}" dt="2022-05-24T21:06:05.630" v="1552" actId="2696"/>
        <pc:sldMkLst>
          <pc:docMk/>
          <pc:sldMk cId="3562018376" sldId="298"/>
        </pc:sldMkLst>
      </pc:sldChg>
      <pc:sldChg chg="addSp delSp modSp new mod modNotesTx">
        <pc:chgData name="Luis Lozano" userId="f3ac172f78bbb5a5" providerId="LiveId" clId="{CF0290E1-74EA-46CC-ABCF-DAD0BD68F7DB}" dt="2022-05-26T21:53:12.550" v="11928" actId="114"/>
        <pc:sldMkLst>
          <pc:docMk/>
          <pc:sldMk cId="2578275432" sldId="299"/>
        </pc:sldMkLst>
        <pc:spChg chg="del mod">
          <ac:chgData name="Luis Lozano" userId="f3ac172f78bbb5a5" providerId="LiveId" clId="{CF0290E1-74EA-46CC-ABCF-DAD0BD68F7DB}" dt="2022-05-24T21:06:45.796" v="1560" actId="478"/>
          <ac:spMkLst>
            <pc:docMk/>
            <pc:sldMk cId="2578275432" sldId="299"/>
            <ac:spMk id="2" creationId="{862C2187-2119-12FB-7910-A4CF6242E6EF}"/>
          </ac:spMkLst>
        </pc:spChg>
        <pc:spChg chg="del">
          <ac:chgData name="Luis Lozano" userId="f3ac172f78bbb5a5" providerId="LiveId" clId="{CF0290E1-74EA-46CC-ABCF-DAD0BD68F7DB}" dt="2022-05-24T21:06:08.565" v="1553" actId="478"/>
          <ac:spMkLst>
            <pc:docMk/>
            <pc:sldMk cId="2578275432" sldId="299"/>
            <ac:spMk id="3" creationId="{5206AED4-E5A0-A2B3-1AE6-C2242E2ED580}"/>
          </ac:spMkLst>
        </pc:spChg>
        <pc:spChg chg="add mod">
          <ac:chgData name="Luis Lozano" userId="f3ac172f78bbb5a5" providerId="LiveId" clId="{CF0290E1-74EA-46CC-ABCF-DAD0BD68F7DB}" dt="2022-05-26T21:52:34.175" v="11910"/>
          <ac:spMkLst>
            <pc:docMk/>
            <pc:sldMk cId="2578275432" sldId="299"/>
            <ac:spMk id="4" creationId="{3EE5334E-82CD-ACAD-F044-55751E215B28}"/>
          </ac:spMkLst>
        </pc:spChg>
        <pc:spChg chg="add mod">
          <ac:chgData name="Luis Lozano" userId="f3ac172f78bbb5a5" providerId="LiveId" clId="{CF0290E1-74EA-46CC-ABCF-DAD0BD68F7DB}" dt="2022-05-24T21:12:27.154" v="2029"/>
          <ac:spMkLst>
            <pc:docMk/>
            <pc:sldMk cId="2578275432" sldId="299"/>
            <ac:spMk id="5" creationId="{C0A5BD4D-044D-1C04-E78B-9BF324B3DE19}"/>
          </ac:spMkLst>
        </pc:spChg>
        <pc:spChg chg="add mod">
          <ac:chgData name="Luis Lozano" userId="f3ac172f78bbb5a5" providerId="LiveId" clId="{CF0290E1-74EA-46CC-ABCF-DAD0BD68F7DB}" dt="2022-05-24T21:12:55.375" v="2033" actId="1076"/>
          <ac:spMkLst>
            <pc:docMk/>
            <pc:sldMk cId="2578275432" sldId="299"/>
            <ac:spMk id="6" creationId="{71236755-7EA7-B31D-F1BF-A18D074FF7AC}"/>
          </ac:spMkLst>
        </pc:spChg>
        <pc:spChg chg="add mod">
          <ac:chgData name="Luis Lozano" userId="f3ac172f78bbb5a5" providerId="LiveId" clId="{CF0290E1-74EA-46CC-ABCF-DAD0BD68F7DB}" dt="2022-05-26T21:53:12.550" v="11928" actId="114"/>
          <ac:spMkLst>
            <pc:docMk/>
            <pc:sldMk cId="2578275432" sldId="299"/>
            <ac:spMk id="7" creationId="{3C60D0F8-4C0B-9A21-90AD-1C7160B38A50}"/>
          </ac:spMkLst>
        </pc:spChg>
      </pc:sldChg>
      <pc:sldChg chg="addSp delSp modSp new mod">
        <pc:chgData name="Luis Lozano" userId="f3ac172f78bbb5a5" providerId="LiveId" clId="{CF0290E1-74EA-46CC-ABCF-DAD0BD68F7DB}" dt="2022-05-26T21:54:22.373" v="11950" actId="20577"/>
        <pc:sldMkLst>
          <pc:docMk/>
          <pc:sldMk cId="99957809" sldId="300"/>
        </pc:sldMkLst>
        <pc:spChg chg="del">
          <ac:chgData name="Luis Lozano" userId="f3ac172f78bbb5a5" providerId="LiveId" clId="{CF0290E1-74EA-46CC-ABCF-DAD0BD68F7DB}" dt="2022-05-24T21:35:10.904" v="2733" actId="478"/>
          <ac:spMkLst>
            <pc:docMk/>
            <pc:sldMk cId="99957809" sldId="300"/>
            <ac:spMk id="2" creationId="{CBFF9BED-84A8-C60E-DB02-F7BF1DA422CF}"/>
          </ac:spMkLst>
        </pc:spChg>
        <pc:spChg chg="del">
          <ac:chgData name="Luis Lozano" userId="f3ac172f78bbb5a5" providerId="LiveId" clId="{CF0290E1-74EA-46CC-ABCF-DAD0BD68F7DB}" dt="2022-05-24T21:35:09.960" v="2732" actId="478"/>
          <ac:spMkLst>
            <pc:docMk/>
            <pc:sldMk cId="99957809" sldId="300"/>
            <ac:spMk id="3" creationId="{FF481D18-1F96-67D1-1D5E-A78E821AF131}"/>
          </ac:spMkLst>
        </pc:spChg>
        <pc:spChg chg="del">
          <ac:chgData name="Luis Lozano" userId="f3ac172f78bbb5a5" providerId="LiveId" clId="{CF0290E1-74EA-46CC-ABCF-DAD0BD68F7DB}" dt="2022-05-24T21:35:08.377" v="2731" actId="478"/>
          <ac:spMkLst>
            <pc:docMk/>
            <pc:sldMk cId="99957809" sldId="300"/>
            <ac:spMk id="4" creationId="{4B54BFD3-48C9-4E90-33B6-27329DF53BB5}"/>
          </ac:spMkLst>
        </pc:spChg>
        <pc:spChg chg="add mod">
          <ac:chgData name="Luis Lozano" userId="f3ac172f78bbb5a5" providerId="LiveId" clId="{CF0290E1-74EA-46CC-ABCF-DAD0BD68F7DB}" dt="2022-05-24T21:36:47.492" v="2743" actId="20577"/>
          <ac:spMkLst>
            <pc:docMk/>
            <pc:sldMk cId="99957809" sldId="300"/>
            <ac:spMk id="5" creationId="{E94571F3-EB7E-F5D8-8078-2706CC5DB506}"/>
          </ac:spMkLst>
        </pc:spChg>
        <pc:spChg chg="add mod">
          <ac:chgData name="Luis Lozano" userId="f3ac172f78bbb5a5" providerId="LiveId" clId="{CF0290E1-74EA-46CC-ABCF-DAD0BD68F7DB}" dt="2022-05-24T21:36:55.158" v="2744"/>
          <ac:spMkLst>
            <pc:docMk/>
            <pc:sldMk cId="99957809" sldId="300"/>
            <ac:spMk id="6" creationId="{D4294595-89D6-EBD7-A1A6-4697971408DE}"/>
          </ac:spMkLst>
        </pc:spChg>
        <pc:spChg chg="add mod">
          <ac:chgData name="Luis Lozano" userId="f3ac172f78bbb5a5" providerId="LiveId" clId="{CF0290E1-74EA-46CC-ABCF-DAD0BD68F7DB}" dt="2022-05-26T21:54:22.373" v="11950" actId="20577"/>
          <ac:spMkLst>
            <pc:docMk/>
            <pc:sldMk cId="99957809" sldId="300"/>
            <ac:spMk id="7" creationId="{F2AB7C78-5715-0AB1-38CB-0D404DD63CF6}"/>
          </ac:spMkLst>
        </pc:spChg>
      </pc:sldChg>
      <pc:sldChg chg="new del">
        <pc:chgData name="Luis Lozano" userId="f3ac172f78bbb5a5" providerId="LiveId" clId="{CF0290E1-74EA-46CC-ABCF-DAD0BD68F7DB}" dt="2022-05-24T21:36:27.605" v="2737" actId="2696"/>
        <pc:sldMkLst>
          <pc:docMk/>
          <pc:sldMk cId="976260997" sldId="301"/>
        </pc:sldMkLst>
      </pc:sldChg>
      <pc:sldChg chg="new del">
        <pc:chgData name="Luis Lozano" userId="f3ac172f78bbb5a5" providerId="LiveId" clId="{CF0290E1-74EA-46CC-ABCF-DAD0BD68F7DB}" dt="2022-05-24T21:35:51.884" v="2735" actId="2696"/>
        <pc:sldMkLst>
          <pc:docMk/>
          <pc:sldMk cId="1668471318" sldId="301"/>
        </pc:sldMkLst>
      </pc:sldChg>
      <pc:sldChg chg="addSp delSp modSp new mod ord modNotesTx">
        <pc:chgData name="Luis Lozano" userId="f3ac172f78bbb5a5" providerId="LiveId" clId="{CF0290E1-74EA-46CC-ABCF-DAD0BD68F7DB}" dt="2022-05-26T21:55:15.923" v="11956" actId="114"/>
        <pc:sldMkLst>
          <pc:docMk/>
          <pc:sldMk cId="3594036012" sldId="301"/>
        </pc:sldMkLst>
        <pc:spChg chg="mod">
          <ac:chgData name="Luis Lozano" userId="f3ac172f78bbb5a5" providerId="LiveId" clId="{CF0290E1-74EA-46CC-ABCF-DAD0BD68F7DB}" dt="2022-05-26T21:55:03.989" v="11954" actId="114"/>
          <ac:spMkLst>
            <pc:docMk/>
            <pc:sldMk cId="3594036012" sldId="301"/>
            <ac:spMk id="2" creationId="{18D4662C-8E47-1BB3-81AB-850699B540C9}"/>
          </ac:spMkLst>
        </pc:spChg>
        <pc:spChg chg="del mod">
          <ac:chgData name="Luis Lozano" userId="f3ac172f78bbb5a5" providerId="LiveId" clId="{CF0290E1-74EA-46CC-ABCF-DAD0BD68F7DB}" dt="2022-05-24T22:49:49.955" v="2864" actId="478"/>
          <ac:spMkLst>
            <pc:docMk/>
            <pc:sldMk cId="3594036012" sldId="301"/>
            <ac:spMk id="3" creationId="{1D1CAACA-61B4-207E-F59F-0AA2FEA0AF83}"/>
          </ac:spMkLst>
        </pc:spChg>
        <pc:spChg chg="add mod">
          <ac:chgData name="Luis Lozano" userId="f3ac172f78bbb5a5" providerId="LiveId" clId="{CF0290E1-74EA-46CC-ABCF-DAD0BD68F7DB}" dt="2022-05-24T22:44:40.244" v="2797"/>
          <ac:spMkLst>
            <pc:docMk/>
            <pc:sldMk cId="3594036012" sldId="301"/>
            <ac:spMk id="4" creationId="{091EED48-BF94-C17D-0174-EACD57B11617}"/>
          </ac:spMkLst>
        </pc:spChg>
        <pc:spChg chg="add mod">
          <ac:chgData name="Luis Lozano" userId="f3ac172f78bbb5a5" providerId="LiveId" clId="{CF0290E1-74EA-46CC-ABCF-DAD0BD68F7DB}" dt="2022-05-26T21:55:15.923" v="11956" actId="114"/>
          <ac:spMkLst>
            <pc:docMk/>
            <pc:sldMk cId="3594036012" sldId="301"/>
            <ac:spMk id="5" creationId="{E1E2BB8C-1A8C-7928-DD92-3F2A4D2D841B}"/>
          </ac:spMkLst>
        </pc:spChg>
      </pc:sldChg>
      <pc:sldChg chg="addSp delSp modSp add mod">
        <pc:chgData name="Luis Lozano" userId="f3ac172f78bbb5a5" providerId="LiveId" clId="{CF0290E1-74EA-46CC-ABCF-DAD0BD68F7DB}" dt="2022-05-25T01:34:00.079" v="5605" actId="14100"/>
        <pc:sldMkLst>
          <pc:docMk/>
          <pc:sldMk cId="168563490" sldId="302"/>
        </pc:sldMkLst>
        <pc:spChg chg="del">
          <ac:chgData name="Luis Lozano" userId="f3ac172f78bbb5a5" providerId="LiveId" clId="{CF0290E1-74EA-46CC-ABCF-DAD0BD68F7DB}" dt="2022-05-25T01:14:30.021" v="4891" actId="478"/>
          <ac:spMkLst>
            <pc:docMk/>
            <pc:sldMk cId="168563490" sldId="302"/>
            <ac:spMk id="2" creationId="{18D4662C-8E47-1BB3-81AB-850699B540C9}"/>
          </ac:spMkLst>
        </pc:spChg>
        <pc:spChg chg="del">
          <ac:chgData name="Luis Lozano" userId="f3ac172f78bbb5a5" providerId="LiveId" clId="{CF0290E1-74EA-46CC-ABCF-DAD0BD68F7DB}" dt="2022-05-25T01:14:30.773" v="4892" actId="478"/>
          <ac:spMkLst>
            <pc:docMk/>
            <pc:sldMk cId="168563490" sldId="302"/>
            <ac:spMk id="3" creationId="{1D1CAACA-61B4-207E-F59F-0AA2FEA0AF83}"/>
          </ac:spMkLst>
        </pc:spChg>
        <pc:spChg chg="add mod">
          <ac:chgData name="Luis Lozano" userId="f3ac172f78bbb5a5" providerId="LiveId" clId="{CF0290E1-74EA-46CC-ABCF-DAD0BD68F7DB}" dt="2022-05-25T01:25:13.306" v="5493" actId="1076"/>
          <ac:spMkLst>
            <pc:docMk/>
            <pc:sldMk cId="168563490" sldId="302"/>
            <ac:spMk id="5" creationId="{8274DA93-EBF7-E74F-B914-3A7BFDE97B06}"/>
          </ac:spMkLst>
        </pc:spChg>
        <pc:spChg chg="add del mod">
          <ac:chgData name="Luis Lozano" userId="f3ac172f78bbb5a5" providerId="LiveId" clId="{CF0290E1-74EA-46CC-ABCF-DAD0BD68F7DB}" dt="2022-05-25T01:15:10.396" v="4930"/>
          <ac:spMkLst>
            <pc:docMk/>
            <pc:sldMk cId="168563490" sldId="302"/>
            <ac:spMk id="6" creationId="{E9CEE209-0043-C2ED-F676-DA6274B683D4}"/>
          </ac:spMkLst>
        </pc:spChg>
        <pc:spChg chg="add mod">
          <ac:chgData name="Luis Lozano" userId="f3ac172f78bbb5a5" providerId="LiveId" clId="{CF0290E1-74EA-46CC-ABCF-DAD0BD68F7DB}" dt="2022-05-25T01:24:36.553" v="5460" actId="14100"/>
          <ac:spMkLst>
            <pc:docMk/>
            <pc:sldMk cId="168563490" sldId="302"/>
            <ac:spMk id="7" creationId="{9B0A96CE-CA2E-FA15-C924-1395DACEA274}"/>
          </ac:spMkLst>
        </pc:spChg>
        <pc:picChg chg="add del mod">
          <ac:chgData name="Luis Lozano" userId="f3ac172f78bbb5a5" providerId="LiveId" clId="{CF0290E1-74EA-46CC-ABCF-DAD0BD68F7DB}" dt="2022-05-25T01:19:42.623" v="5080" actId="478"/>
          <ac:picMkLst>
            <pc:docMk/>
            <pc:sldMk cId="168563490" sldId="302"/>
            <ac:picMk id="9" creationId="{B999C229-8F24-0589-3E3D-8C5D3092A7D4}"/>
          </ac:picMkLst>
        </pc:picChg>
        <pc:picChg chg="add del mod">
          <ac:chgData name="Luis Lozano" userId="f3ac172f78bbb5a5" providerId="LiveId" clId="{CF0290E1-74EA-46CC-ABCF-DAD0BD68F7DB}" dt="2022-05-25T01:21:50.169" v="5221" actId="478"/>
          <ac:picMkLst>
            <pc:docMk/>
            <pc:sldMk cId="168563490" sldId="302"/>
            <ac:picMk id="11" creationId="{189A4DC4-4B81-2A10-7A9B-2989966A48F3}"/>
          </ac:picMkLst>
        </pc:picChg>
        <pc:picChg chg="add del mod">
          <ac:chgData name="Luis Lozano" userId="f3ac172f78bbb5a5" providerId="LiveId" clId="{CF0290E1-74EA-46CC-ABCF-DAD0BD68F7DB}" dt="2022-05-25T01:29:07.654" v="5569" actId="478"/>
          <ac:picMkLst>
            <pc:docMk/>
            <pc:sldMk cId="168563490" sldId="302"/>
            <ac:picMk id="13" creationId="{7D55F176-0A5B-F946-FEE1-AA7A356A8F3E}"/>
          </ac:picMkLst>
        </pc:picChg>
        <pc:picChg chg="add del mod">
          <ac:chgData name="Luis Lozano" userId="f3ac172f78bbb5a5" providerId="LiveId" clId="{CF0290E1-74EA-46CC-ABCF-DAD0BD68F7DB}" dt="2022-05-25T01:32:33.317" v="5576" actId="478"/>
          <ac:picMkLst>
            <pc:docMk/>
            <pc:sldMk cId="168563490" sldId="302"/>
            <ac:picMk id="15" creationId="{0BF54C2B-4094-7D81-2E48-A2BB52D32C29}"/>
          </ac:picMkLst>
        </pc:picChg>
        <pc:picChg chg="add del mod">
          <ac:chgData name="Luis Lozano" userId="f3ac172f78bbb5a5" providerId="LiveId" clId="{CF0290E1-74EA-46CC-ABCF-DAD0BD68F7DB}" dt="2022-05-25T01:33:01.487" v="5592" actId="22"/>
          <ac:picMkLst>
            <pc:docMk/>
            <pc:sldMk cId="168563490" sldId="302"/>
            <ac:picMk id="17" creationId="{24CAAA42-50A1-7FFE-23E9-72F9CE09DF79}"/>
          </ac:picMkLst>
        </pc:picChg>
        <pc:picChg chg="add mod">
          <ac:chgData name="Luis Lozano" userId="f3ac172f78bbb5a5" providerId="LiveId" clId="{CF0290E1-74EA-46CC-ABCF-DAD0BD68F7DB}" dt="2022-05-25T01:34:00.079" v="5605" actId="14100"/>
          <ac:picMkLst>
            <pc:docMk/>
            <pc:sldMk cId="168563490" sldId="302"/>
            <ac:picMk id="19" creationId="{8C5E7FE6-1DE8-1E7A-D95C-0BDE3BB01B65}"/>
          </ac:picMkLst>
        </pc:picChg>
        <pc:picChg chg="add del mod">
          <ac:chgData name="Luis Lozano" userId="f3ac172f78bbb5a5" providerId="LiveId" clId="{CF0290E1-74EA-46CC-ABCF-DAD0BD68F7DB}" dt="2022-05-25T01:33:31.185" v="5598" actId="21"/>
          <ac:picMkLst>
            <pc:docMk/>
            <pc:sldMk cId="168563490" sldId="302"/>
            <ac:picMk id="21" creationId="{EC08B927-0D29-2B9E-00A7-6267E7EA73AD}"/>
          </ac:picMkLst>
        </pc:picChg>
        <pc:picChg chg="add mod">
          <ac:chgData name="Luis Lozano" userId="f3ac172f78bbb5a5" providerId="LiveId" clId="{CF0290E1-74EA-46CC-ABCF-DAD0BD68F7DB}" dt="2022-05-25T01:33:45.685" v="5603" actId="14100"/>
          <ac:picMkLst>
            <pc:docMk/>
            <pc:sldMk cId="168563490" sldId="302"/>
            <ac:picMk id="23" creationId="{555DB7FD-270A-9939-4BA4-B2043D1BF1C3}"/>
          </ac:picMkLst>
        </pc:picChg>
      </pc:sldChg>
      <pc:sldChg chg="addSp delSp modSp new mod modNotesTx">
        <pc:chgData name="Luis Lozano" userId="f3ac172f78bbb5a5" providerId="LiveId" clId="{CF0290E1-74EA-46CC-ABCF-DAD0BD68F7DB}" dt="2022-05-25T01:30:02.565" v="5571" actId="207"/>
        <pc:sldMkLst>
          <pc:docMk/>
          <pc:sldMk cId="1484618816" sldId="303"/>
        </pc:sldMkLst>
        <pc:spChg chg="del">
          <ac:chgData name="Luis Lozano" userId="f3ac172f78bbb5a5" providerId="LiveId" clId="{CF0290E1-74EA-46CC-ABCF-DAD0BD68F7DB}" dt="2022-05-24T23:15:04.072" v="3920" actId="478"/>
          <ac:spMkLst>
            <pc:docMk/>
            <pc:sldMk cId="1484618816" sldId="303"/>
            <ac:spMk id="2" creationId="{48D3C063-07E8-7D31-4201-DB9B106C9113}"/>
          </ac:spMkLst>
        </pc:spChg>
        <pc:spChg chg="del">
          <ac:chgData name="Luis Lozano" userId="f3ac172f78bbb5a5" providerId="LiveId" clId="{CF0290E1-74EA-46CC-ABCF-DAD0BD68F7DB}" dt="2022-05-24T23:15:06.064" v="3921" actId="478"/>
          <ac:spMkLst>
            <pc:docMk/>
            <pc:sldMk cId="1484618816" sldId="303"/>
            <ac:spMk id="3" creationId="{BE742902-D51D-24AE-BA77-844ADBE76EBE}"/>
          </ac:spMkLst>
        </pc:spChg>
        <pc:spChg chg="add mod">
          <ac:chgData name="Luis Lozano" userId="f3ac172f78bbb5a5" providerId="LiveId" clId="{CF0290E1-74EA-46CC-ABCF-DAD0BD68F7DB}" dt="2022-05-24T23:15:52.703" v="3998" actId="790"/>
          <ac:spMkLst>
            <pc:docMk/>
            <pc:sldMk cId="1484618816" sldId="303"/>
            <ac:spMk id="4" creationId="{A37E789F-7110-2592-8E7B-18C27D3A91EB}"/>
          </ac:spMkLst>
        </pc:spChg>
        <pc:spChg chg="add mod">
          <ac:chgData name="Luis Lozano" userId="f3ac172f78bbb5a5" providerId="LiveId" clId="{CF0290E1-74EA-46CC-ABCF-DAD0BD68F7DB}" dt="2022-05-25T01:30:02.565" v="5571" actId="207"/>
          <ac:spMkLst>
            <pc:docMk/>
            <pc:sldMk cId="1484618816" sldId="303"/>
            <ac:spMk id="5" creationId="{41A57743-9B4E-D8B9-AC23-714A1844346B}"/>
          </ac:spMkLst>
        </pc:spChg>
        <pc:spChg chg="add mod">
          <ac:chgData name="Luis Lozano" userId="f3ac172f78bbb5a5" providerId="LiveId" clId="{CF0290E1-74EA-46CC-ABCF-DAD0BD68F7DB}" dt="2022-05-25T00:22:25.252" v="4002"/>
          <ac:spMkLst>
            <pc:docMk/>
            <pc:sldMk cId="1484618816" sldId="303"/>
            <ac:spMk id="6" creationId="{4FE6CC05-2DE9-8E36-E31E-252446BA4B47}"/>
          </ac:spMkLst>
        </pc:spChg>
      </pc:sldChg>
      <pc:sldChg chg="addSp delSp modSp new mod ord">
        <pc:chgData name="Luis Lozano" userId="f3ac172f78bbb5a5" providerId="LiveId" clId="{CF0290E1-74EA-46CC-ABCF-DAD0BD68F7DB}" dt="2022-05-25T15:34:59.654" v="11898"/>
        <pc:sldMkLst>
          <pc:docMk/>
          <pc:sldMk cId="3834882485" sldId="304"/>
        </pc:sldMkLst>
        <pc:spChg chg="mod">
          <ac:chgData name="Luis Lozano" userId="f3ac172f78bbb5a5" providerId="LiveId" clId="{CF0290E1-74EA-46CC-ABCF-DAD0BD68F7DB}" dt="2022-05-24T23:00:42.350" v="3751" actId="1076"/>
          <ac:spMkLst>
            <pc:docMk/>
            <pc:sldMk cId="3834882485" sldId="304"/>
            <ac:spMk id="2" creationId="{D50C4ECD-12CA-43D0-2454-2E89127A5B75}"/>
          </ac:spMkLst>
        </pc:spChg>
        <pc:spChg chg="del">
          <ac:chgData name="Luis Lozano" userId="f3ac172f78bbb5a5" providerId="LiveId" clId="{CF0290E1-74EA-46CC-ABCF-DAD0BD68F7DB}" dt="2022-05-24T22:59:53.976" v="3741" actId="478"/>
          <ac:spMkLst>
            <pc:docMk/>
            <pc:sldMk cId="3834882485" sldId="304"/>
            <ac:spMk id="3" creationId="{A992A2B0-553C-096B-7DC8-949D7081EF11}"/>
          </ac:spMkLst>
        </pc:spChg>
        <pc:spChg chg="add del">
          <ac:chgData name="Luis Lozano" userId="f3ac172f78bbb5a5" providerId="LiveId" clId="{CF0290E1-74EA-46CC-ABCF-DAD0BD68F7DB}" dt="2022-05-24T23:00:21.777" v="3747" actId="22"/>
          <ac:spMkLst>
            <pc:docMk/>
            <pc:sldMk cId="3834882485" sldId="304"/>
            <ac:spMk id="7" creationId="{4578DFB9-B089-DB78-864E-3F7CFFAF8E93}"/>
          </ac:spMkLst>
        </pc:spChg>
        <pc:spChg chg="add mod">
          <ac:chgData name="Luis Lozano" userId="f3ac172f78bbb5a5" providerId="LiveId" clId="{CF0290E1-74EA-46CC-ABCF-DAD0BD68F7DB}" dt="2022-05-24T23:00:37.193" v="3750"/>
          <ac:spMkLst>
            <pc:docMk/>
            <pc:sldMk cId="3834882485" sldId="304"/>
            <ac:spMk id="8" creationId="{ED2DAE15-713A-9C19-EBDF-639C8212A1B1}"/>
          </ac:spMkLst>
        </pc:spChg>
        <pc:spChg chg="add mod">
          <ac:chgData name="Luis Lozano" userId="f3ac172f78bbb5a5" providerId="LiveId" clId="{CF0290E1-74EA-46CC-ABCF-DAD0BD68F7DB}" dt="2022-05-24T23:02:18.505" v="3861" actId="1076"/>
          <ac:spMkLst>
            <pc:docMk/>
            <pc:sldMk cId="3834882485" sldId="304"/>
            <ac:spMk id="9" creationId="{6C331209-6043-D940-F20C-04764D610496}"/>
          </ac:spMkLst>
        </pc:spChg>
        <pc:picChg chg="add mod">
          <ac:chgData name="Luis Lozano" userId="f3ac172f78bbb5a5" providerId="LiveId" clId="{CF0290E1-74EA-46CC-ABCF-DAD0BD68F7DB}" dt="2022-05-24T23:00:58.469" v="3752" actId="1076"/>
          <ac:picMkLst>
            <pc:docMk/>
            <pc:sldMk cId="3834882485" sldId="304"/>
            <ac:picMk id="5" creationId="{506895C9-3564-3D39-3200-AF4B622642F9}"/>
          </ac:picMkLst>
        </pc:picChg>
      </pc:sldChg>
      <pc:sldChg chg="modSp add mod ord modNotesTx">
        <pc:chgData name="Luis Lozano" userId="f3ac172f78bbb5a5" providerId="LiveId" clId="{CF0290E1-74EA-46CC-ABCF-DAD0BD68F7DB}" dt="2022-05-25T01:30:42.073" v="5573"/>
        <pc:sldMkLst>
          <pc:docMk/>
          <pc:sldMk cId="1298279020" sldId="305"/>
        </pc:sldMkLst>
        <pc:spChg chg="mod">
          <ac:chgData name="Luis Lozano" userId="f3ac172f78bbb5a5" providerId="LiveId" clId="{CF0290E1-74EA-46CC-ABCF-DAD0BD68F7DB}" dt="2022-05-25T01:03:01.283" v="4404" actId="403"/>
          <ac:spMkLst>
            <pc:docMk/>
            <pc:sldMk cId="1298279020" sldId="305"/>
            <ac:spMk id="4" creationId="{A37E789F-7110-2592-8E7B-18C27D3A91EB}"/>
          </ac:spMkLst>
        </pc:spChg>
        <pc:spChg chg="mod">
          <ac:chgData name="Luis Lozano" userId="f3ac172f78bbb5a5" providerId="LiveId" clId="{CF0290E1-74EA-46CC-ABCF-DAD0BD68F7DB}" dt="2022-05-25T01:12:45.689" v="4845" actId="14100"/>
          <ac:spMkLst>
            <pc:docMk/>
            <pc:sldMk cId="1298279020" sldId="305"/>
            <ac:spMk id="5" creationId="{41A57743-9B4E-D8B9-AC23-714A1844346B}"/>
          </ac:spMkLst>
        </pc:spChg>
      </pc:sldChg>
      <pc:sldChg chg="modSp add mod">
        <pc:chgData name="Luis Lozano" userId="f3ac172f78bbb5a5" providerId="LiveId" clId="{CF0290E1-74EA-46CC-ABCF-DAD0BD68F7DB}" dt="2022-05-25T01:14:13.558" v="4890" actId="1076"/>
        <pc:sldMkLst>
          <pc:docMk/>
          <pc:sldMk cId="3900821807" sldId="306"/>
        </pc:sldMkLst>
        <pc:spChg chg="mod">
          <ac:chgData name="Luis Lozano" userId="f3ac172f78bbb5a5" providerId="LiveId" clId="{CF0290E1-74EA-46CC-ABCF-DAD0BD68F7DB}" dt="2022-05-25T01:13:23.588" v="4851" actId="14100"/>
          <ac:spMkLst>
            <pc:docMk/>
            <pc:sldMk cId="3900821807" sldId="306"/>
            <ac:spMk id="5" creationId="{E94571F3-EB7E-F5D8-8078-2706CC5DB506}"/>
          </ac:spMkLst>
        </pc:spChg>
        <pc:spChg chg="mod">
          <ac:chgData name="Luis Lozano" userId="f3ac172f78bbb5a5" providerId="LiveId" clId="{CF0290E1-74EA-46CC-ABCF-DAD0BD68F7DB}" dt="2022-05-25T01:14:13.558" v="4890" actId="1076"/>
          <ac:spMkLst>
            <pc:docMk/>
            <pc:sldMk cId="3900821807" sldId="306"/>
            <ac:spMk id="7" creationId="{F2AB7C78-5715-0AB1-38CB-0D404DD63CF6}"/>
          </ac:spMkLst>
        </pc:spChg>
      </pc:sldChg>
      <pc:sldChg chg="modSp add mod">
        <pc:chgData name="Luis Lozano" userId="f3ac172f78bbb5a5" providerId="LiveId" clId="{CF0290E1-74EA-46CC-ABCF-DAD0BD68F7DB}" dt="2022-05-26T21:55:55.564" v="11958" actId="114"/>
        <pc:sldMkLst>
          <pc:docMk/>
          <pc:sldMk cId="1541432075" sldId="307"/>
        </pc:sldMkLst>
        <pc:spChg chg="mod">
          <ac:chgData name="Luis Lozano" userId="f3ac172f78bbb5a5" providerId="LiveId" clId="{CF0290E1-74EA-46CC-ABCF-DAD0BD68F7DB}" dt="2022-05-25T01:26:20.290" v="5497" actId="1076"/>
          <ac:spMkLst>
            <pc:docMk/>
            <pc:sldMk cId="1541432075" sldId="307"/>
            <ac:spMk id="5" creationId="{E94571F3-EB7E-F5D8-8078-2706CC5DB506}"/>
          </ac:spMkLst>
        </pc:spChg>
        <pc:spChg chg="mod">
          <ac:chgData name="Luis Lozano" userId="f3ac172f78bbb5a5" providerId="LiveId" clId="{CF0290E1-74EA-46CC-ABCF-DAD0BD68F7DB}" dt="2022-05-26T21:55:55.564" v="11958" actId="114"/>
          <ac:spMkLst>
            <pc:docMk/>
            <pc:sldMk cId="1541432075" sldId="307"/>
            <ac:spMk id="7" creationId="{F2AB7C78-5715-0AB1-38CB-0D404DD63CF6}"/>
          </ac:spMkLst>
        </pc:spChg>
      </pc:sldChg>
      <pc:sldChg chg="addSp delSp modSp new mod">
        <pc:chgData name="Luis Lozano" userId="f3ac172f78bbb5a5" providerId="LiveId" clId="{CF0290E1-74EA-46CC-ABCF-DAD0BD68F7DB}" dt="2022-05-26T21:56:04.548" v="11960" actId="114"/>
        <pc:sldMkLst>
          <pc:docMk/>
          <pc:sldMk cId="232452071" sldId="308"/>
        </pc:sldMkLst>
        <pc:spChg chg="del">
          <ac:chgData name="Luis Lozano" userId="f3ac172f78bbb5a5" providerId="LiveId" clId="{CF0290E1-74EA-46CC-ABCF-DAD0BD68F7DB}" dt="2022-05-25T01:58:23.186" v="5691" actId="478"/>
          <ac:spMkLst>
            <pc:docMk/>
            <pc:sldMk cId="232452071" sldId="308"/>
            <ac:spMk id="2" creationId="{B654B52B-E074-D0DB-25D6-2CEA978ECB47}"/>
          </ac:spMkLst>
        </pc:spChg>
        <pc:spChg chg="mod">
          <ac:chgData name="Luis Lozano" userId="f3ac172f78bbb5a5" providerId="LiveId" clId="{CF0290E1-74EA-46CC-ABCF-DAD0BD68F7DB}" dt="2022-05-26T21:56:04.548" v="11960" actId="114"/>
          <ac:spMkLst>
            <pc:docMk/>
            <pc:sldMk cId="232452071" sldId="308"/>
            <ac:spMk id="3" creationId="{0B108A22-6ABB-7EFC-187B-8225FDCD1177}"/>
          </ac:spMkLst>
        </pc:spChg>
        <pc:spChg chg="add mod ord">
          <ac:chgData name="Luis Lozano" userId="f3ac172f78bbb5a5" providerId="LiveId" clId="{CF0290E1-74EA-46CC-ABCF-DAD0BD68F7DB}" dt="2022-05-25T01:57:57.186" v="5688" actId="1076"/>
          <ac:spMkLst>
            <pc:docMk/>
            <pc:sldMk cId="232452071" sldId="308"/>
            <ac:spMk id="4" creationId="{086343FF-6D56-1FD2-4487-34A72733F69F}"/>
          </ac:spMkLst>
        </pc:spChg>
        <pc:spChg chg="add del mod">
          <ac:chgData name="Luis Lozano" userId="f3ac172f78bbb5a5" providerId="LiveId" clId="{CF0290E1-74EA-46CC-ABCF-DAD0BD68F7DB}" dt="2022-05-25T01:45:02.887" v="5636"/>
          <ac:spMkLst>
            <pc:docMk/>
            <pc:sldMk cId="232452071" sldId="308"/>
            <ac:spMk id="5" creationId="{7C383D81-F269-0D17-2301-C6BDC3F4776F}"/>
          </ac:spMkLst>
        </pc:spChg>
        <pc:spChg chg="add del mod">
          <ac:chgData name="Luis Lozano" userId="f3ac172f78bbb5a5" providerId="LiveId" clId="{CF0290E1-74EA-46CC-ABCF-DAD0BD68F7DB}" dt="2022-05-25T01:55:54.620" v="5666"/>
          <ac:spMkLst>
            <pc:docMk/>
            <pc:sldMk cId="232452071" sldId="308"/>
            <ac:spMk id="6" creationId="{0777B980-2474-EEFD-69CA-39D988190191}"/>
          </ac:spMkLst>
        </pc:spChg>
        <pc:spChg chg="add del mod">
          <ac:chgData name="Luis Lozano" userId="f3ac172f78bbb5a5" providerId="LiveId" clId="{CF0290E1-74EA-46CC-ABCF-DAD0BD68F7DB}" dt="2022-05-25T01:58:27.012" v="5693"/>
          <ac:spMkLst>
            <pc:docMk/>
            <pc:sldMk cId="232452071" sldId="308"/>
            <ac:spMk id="7" creationId="{9AD08EAD-0923-EEA5-F473-0BA623B85A76}"/>
          </ac:spMkLst>
        </pc:spChg>
        <pc:spChg chg="add mod">
          <ac:chgData name="Luis Lozano" userId="f3ac172f78bbb5a5" providerId="LiveId" clId="{CF0290E1-74EA-46CC-ABCF-DAD0BD68F7DB}" dt="2022-05-25T02:34:16.684" v="6674" actId="20577"/>
          <ac:spMkLst>
            <pc:docMk/>
            <pc:sldMk cId="232452071" sldId="308"/>
            <ac:spMk id="8" creationId="{978A09F6-FB48-3BAE-C60C-CC79B5900DE2}"/>
          </ac:spMkLst>
        </pc:spChg>
        <pc:spChg chg="add mod">
          <ac:chgData name="Luis Lozano" userId="f3ac172f78bbb5a5" providerId="LiveId" clId="{CF0290E1-74EA-46CC-ABCF-DAD0BD68F7DB}" dt="2022-05-25T02:30:53.701" v="6532" actId="14100"/>
          <ac:spMkLst>
            <pc:docMk/>
            <pc:sldMk cId="232452071" sldId="308"/>
            <ac:spMk id="24" creationId="{74EAF047-B310-F04B-11DF-5EC7437C749B}"/>
          </ac:spMkLst>
        </pc:spChg>
        <pc:spChg chg="add mod">
          <ac:chgData name="Luis Lozano" userId="f3ac172f78bbb5a5" providerId="LiveId" clId="{CF0290E1-74EA-46CC-ABCF-DAD0BD68F7DB}" dt="2022-05-25T02:31:13.202" v="6542" actId="207"/>
          <ac:spMkLst>
            <pc:docMk/>
            <pc:sldMk cId="232452071" sldId="308"/>
            <ac:spMk id="25" creationId="{1D942B20-07D8-72DC-313D-9DC57F4E7F1E}"/>
          </ac:spMkLst>
        </pc:spChg>
        <pc:picChg chg="add mod">
          <ac:chgData name="Luis Lozano" userId="f3ac172f78bbb5a5" providerId="LiveId" clId="{CF0290E1-74EA-46CC-ABCF-DAD0BD68F7DB}" dt="2022-05-25T02:05:02.179" v="6128" actId="14100"/>
          <ac:picMkLst>
            <pc:docMk/>
            <pc:sldMk cId="232452071" sldId="308"/>
            <ac:picMk id="10" creationId="{400723F1-1540-6A42-01D6-8A3E82BEF114}"/>
          </ac:picMkLst>
        </pc:picChg>
        <pc:picChg chg="add del mod">
          <ac:chgData name="Luis Lozano" userId="f3ac172f78bbb5a5" providerId="LiveId" clId="{CF0290E1-74EA-46CC-ABCF-DAD0BD68F7DB}" dt="2022-05-25T02:06:27.941" v="6146"/>
          <ac:picMkLst>
            <pc:docMk/>
            <pc:sldMk cId="232452071" sldId="308"/>
            <ac:picMk id="19" creationId="{78874544-E900-4DC9-E000-4FC03B59A029}"/>
          </ac:picMkLst>
        </pc:picChg>
        <pc:cxnChg chg="add del mod">
          <ac:chgData name="Luis Lozano" userId="f3ac172f78bbb5a5" providerId="LiveId" clId="{CF0290E1-74EA-46CC-ABCF-DAD0BD68F7DB}" dt="2022-05-25T02:05:49.430" v="6138" actId="478"/>
          <ac:cxnSpMkLst>
            <pc:docMk/>
            <pc:sldMk cId="232452071" sldId="308"/>
            <ac:cxnSpMk id="12" creationId="{E062F1BD-C03B-FBF0-FE9E-3035D7BE7A13}"/>
          </ac:cxnSpMkLst>
        </pc:cxnChg>
        <pc:cxnChg chg="add del">
          <ac:chgData name="Luis Lozano" userId="f3ac172f78bbb5a5" providerId="LiveId" clId="{CF0290E1-74EA-46CC-ABCF-DAD0BD68F7DB}" dt="2022-05-25T02:05:48.438" v="6137" actId="478"/>
          <ac:cxnSpMkLst>
            <pc:docMk/>
            <pc:sldMk cId="232452071" sldId="308"/>
            <ac:cxnSpMk id="14" creationId="{D4C66E53-5DF2-6DC0-369E-BAD3193B9E97}"/>
          </ac:cxnSpMkLst>
        </pc:cxnChg>
        <pc:cxnChg chg="add mod">
          <ac:chgData name="Luis Lozano" userId="f3ac172f78bbb5a5" providerId="LiveId" clId="{CF0290E1-74EA-46CC-ABCF-DAD0BD68F7DB}" dt="2022-05-25T02:07:11.795" v="6158" actId="1076"/>
          <ac:cxnSpMkLst>
            <pc:docMk/>
            <pc:sldMk cId="232452071" sldId="308"/>
            <ac:cxnSpMk id="16" creationId="{CFEF5DFD-65C1-8627-6FED-2B2BC65F7034}"/>
          </ac:cxnSpMkLst>
        </pc:cxnChg>
        <pc:cxnChg chg="add mod">
          <ac:chgData name="Luis Lozano" userId="f3ac172f78bbb5a5" providerId="LiveId" clId="{CF0290E1-74EA-46CC-ABCF-DAD0BD68F7DB}" dt="2022-05-25T02:07:10.466" v="6157" actId="1076"/>
          <ac:cxnSpMkLst>
            <pc:docMk/>
            <pc:sldMk cId="232452071" sldId="308"/>
            <ac:cxnSpMk id="20" creationId="{7FAE12B9-8756-3547-3A7E-14A83B283B6A}"/>
          </ac:cxnSpMkLst>
        </pc:cxnChg>
      </pc:sldChg>
      <pc:sldChg chg="modSp add del mod">
        <pc:chgData name="Luis Lozano" userId="f3ac172f78bbb5a5" providerId="LiveId" clId="{CF0290E1-74EA-46CC-ABCF-DAD0BD68F7DB}" dt="2022-05-25T02:34:44.363" v="6676" actId="47"/>
        <pc:sldMkLst>
          <pc:docMk/>
          <pc:sldMk cId="3130712063" sldId="309"/>
        </pc:sldMkLst>
        <pc:spChg chg="mod">
          <ac:chgData name="Luis Lozano" userId="f3ac172f78bbb5a5" providerId="LiveId" clId="{CF0290E1-74EA-46CC-ABCF-DAD0BD68F7DB}" dt="2022-05-25T02:32:31.156" v="6587" actId="403"/>
          <ac:spMkLst>
            <pc:docMk/>
            <pc:sldMk cId="3130712063" sldId="309"/>
            <ac:spMk id="3" creationId="{0B108A22-6ABB-7EFC-187B-8225FDCD1177}"/>
          </ac:spMkLst>
        </pc:spChg>
      </pc:sldChg>
      <pc:sldChg chg="add del">
        <pc:chgData name="Luis Lozano" userId="f3ac172f78bbb5a5" providerId="LiveId" clId="{CF0290E1-74EA-46CC-ABCF-DAD0BD68F7DB}" dt="2022-05-25T02:31:23.924" v="6543" actId="47"/>
        <pc:sldMkLst>
          <pc:docMk/>
          <pc:sldMk cId="3548281284" sldId="309"/>
        </pc:sldMkLst>
      </pc:sldChg>
      <pc:sldChg chg="modSp add del mod">
        <pc:chgData name="Luis Lozano" userId="f3ac172f78bbb5a5" providerId="LiveId" clId="{CF0290E1-74EA-46CC-ABCF-DAD0BD68F7DB}" dt="2022-05-25T02:34:43.632" v="6675" actId="47"/>
        <pc:sldMkLst>
          <pc:docMk/>
          <pc:sldMk cId="3725740260" sldId="310"/>
        </pc:sldMkLst>
        <pc:spChg chg="mod">
          <ac:chgData name="Luis Lozano" userId="f3ac172f78bbb5a5" providerId="LiveId" clId="{CF0290E1-74EA-46CC-ABCF-DAD0BD68F7DB}" dt="2022-05-25T02:33:04.679" v="6606" actId="1076"/>
          <ac:spMkLst>
            <pc:docMk/>
            <pc:sldMk cId="3725740260" sldId="310"/>
            <ac:spMk id="3" creationId="{0B108A22-6ABB-7EFC-187B-8225FDCD1177}"/>
          </ac:spMkLst>
        </pc:spChg>
      </pc:sldChg>
      <pc:sldChg chg="addSp delSp modSp add mod">
        <pc:chgData name="Luis Lozano" userId="f3ac172f78bbb5a5" providerId="LiveId" clId="{CF0290E1-74EA-46CC-ABCF-DAD0BD68F7DB}" dt="2022-05-26T21:56:35.420" v="11962" actId="114"/>
        <pc:sldMkLst>
          <pc:docMk/>
          <pc:sldMk cId="3779586467" sldId="311"/>
        </pc:sldMkLst>
        <pc:spChg chg="mod">
          <ac:chgData name="Luis Lozano" userId="f3ac172f78bbb5a5" providerId="LiveId" clId="{CF0290E1-74EA-46CC-ABCF-DAD0BD68F7DB}" dt="2022-05-26T21:56:35.420" v="11962" actId="114"/>
          <ac:spMkLst>
            <pc:docMk/>
            <pc:sldMk cId="3779586467" sldId="311"/>
            <ac:spMk id="3" creationId="{0B108A22-6ABB-7EFC-187B-8225FDCD1177}"/>
          </ac:spMkLst>
        </pc:spChg>
        <pc:spChg chg="mod">
          <ac:chgData name="Luis Lozano" userId="f3ac172f78bbb5a5" providerId="LiveId" clId="{CF0290E1-74EA-46CC-ABCF-DAD0BD68F7DB}" dt="2022-05-25T02:37:21.449" v="6773" actId="14100"/>
          <ac:spMkLst>
            <pc:docMk/>
            <pc:sldMk cId="3779586467" sldId="311"/>
            <ac:spMk id="4" creationId="{086343FF-6D56-1FD2-4487-34A72733F69F}"/>
          </ac:spMkLst>
        </pc:spChg>
        <pc:spChg chg="mod">
          <ac:chgData name="Luis Lozano" userId="f3ac172f78bbb5a5" providerId="LiveId" clId="{CF0290E1-74EA-46CC-ABCF-DAD0BD68F7DB}" dt="2022-05-25T05:20:16.029" v="7274" actId="790"/>
          <ac:spMkLst>
            <pc:docMk/>
            <pc:sldMk cId="3779586467" sldId="311"/>
            <ac:spMk id="8" creationId="{978A09F6-FB48-3BAE-C60C-CC79B5900DE2}"/>
          </ac:spMkLst>
        </pc:spChg>
        <pc:spChg chg="del">
          <ac:chgData name="Luis Lozano" userId="f3ac172f78bbb5a5" providerId="LiveId" clId="{CF0290E1-74EA-46CC-ABCF-DAD0BD68F7DB}" dt="2022-05-25T02:36:22.902" v="6769" actId="478"/>
          <ac:spMkLst>
            <pc:docMk/>
            <pc:sldMk cId="3779586467" sldId="311"/>
            <ac:spMk id="24" creationId="{74EAF047-B310-F04B-11DF-5EC7437C749B}"/>
          </ac:spMkLst>
        </pc:spChg>
        <pc:spChg chg="del">
          <ac:chgData name="Luis Lozano" userId="f3ac172f78bbb5a5" providerId="LiveId" clId="{CF0290E1-74EA-46CC-ABCF-DAD0BD68F7DB}" dt="2022-05-25T02:38:49.296" v="6912" actId="478"/>
          <ac:spMkLst>
            <pc:docMk/>
            <pc:sldMk cId="3779586467" sldId="311"/>
            <ac:spMk id="25" creationId="{1D942B20-07D8-72DC-313D-9DC57F4E7F1E}"/>
          </ac:spMkLst>
        </pc:spChg>
        <pc:picChg chg="add mod">
          <ac:chgData name="Luis Lozano" userId="f3ac172f78bbb5a5" providerId="LiveId" clId="{CF0290E1-74EA-46CC-ABCF-DAD0BD68F7DB}" dt="2022-05-25T02:53:02.187" v="6984" actId="1076"/>
          <ac:picMkLst>
            <pc:docMk/>
            <pc:sldMk cId="3779586467" sldId="311"/>
            <ac:picMk id="5" creationId="{F97ADCF8-0C36-F989-6135-7E6798C8A161}"/>
          </ac:picMkLst>
        </pc:picChg>
        <pc:picChg chg="del">
          <ac:chgData name="Luis Lozano" userId="f3ac172f78bbb5a5" providerId="LiveId" clId="{CF0290E1-74EA-46CC-ABCF-DAD0BD68F7DB}" dt="2022-05-25T02:36:35.397" v="6770" actId="478"/>
          <ac:picMkLst>
            <pc:docMk/>
            <pc:sldMk cId="3779586467" sldId="311"/>
            <ac:picMk id="10" creationId="{400723F1-1540-6A42-01D6-8A3E82BEF114}"/>
          </ac:picMkLst>
        </pc:picChg>
        <pc:cxnChg chg="del">
          <ac:chgData name="Luis Lozano" userId="f3ac172f78bbb5a5" providerId="LiveId" clId="{CF0290E1-74EA-46CC-ABCF-DAD0BD68F7DB}" dt="2022-05-25T02:36:38.149" v="6772" actId="478"/>
          <ac:cxnSpMkLst>
            <pc:docMk/>
            <pc:sldMk cId="3779586467" sldId="311"/>
            <ac:cxnSpMk id="16" creationId="{CFEF5DFD-65C1-8627-6FED-2B2BC65F7034}"/>
          </ac:cxnSpMkLst>
        </pc:cxnChg>
        <pc:cxnChg chg="del">
          <ac:chgData name="Luis Lozano" userId="f3ac172f78bbb5a5" providerId="LiveId" clId="{CF0290E1-74EA-46CC-ABCF-DAD0BD68F7DB}" dt="2022-05-25T02:36:37.629" v="6771" actId="478"/>
          <ac:cxnSpMkLst>
            <pc:docMk/>
            <pc:sldMk cId="3779586467" sldId="311"/>
            <ac:cxnSpMk id="20" creationId="{7FAE12B9-8756-3547-3A7E-14A83B283B6A}"/>
          </ac:cxnSpMkLst>
        </pc:cxnChg>
      </pc:sldChg>
      <pc:sldChg chg="delSp modSp add mod">
        <pc:chgData name="Luis Lozano" userId="f3ac172f78bbb5a5" providerId="LiveId" clId="{CF0290E1-74EA-46CC-ABCF-DAD0BD68F7DB}" dt="2022-05-26T21:56:48.362" v="11964" actId="114"/>
        <pc:sldMkLst>
          <pc:docMk/>
          <pc:sldMk cId="3570771898" sldId="312"/>
        </pc:sldMkLst>
        <pc:spChg chg="mod">
          <ac:chgData name="Luis Lozano" userId="f3ac172f78bbb5a5" providerId="LiveId" clId="{CF0290E1-74EA-46CC-ABCF-DAD0BD68F7DB}" dt="2022-05-26T21:56:48.362" v="11964" actId="114"/>
          <ac:spMkLst>
            <pc:docMk/>
            <pc:sldMk cId="3570771898" sldId="312"/>
            <ac:spMk id="3" creationId="{0B108A22-6ABB-7EFC-187B-8225FDCD1177}"/>
          </ac:spMkLst>
        </pc:spChg>
        <pc:spChg chg="mod">
          <ac:chgData name="Luis Lozano" userId="f3ac172f78bbb5a5" providerId="LiveId" clId="{CF0290E1-74EA-46CC-ABCF-DAD0BD68F7DB}" dt="2022-05-25T05:31:11.047" v="7865" actId="113"/>
          <ac:spMkLst>
            <pc:docMk/>
            <pc:sldMk cId="3570771898" sldId="312"/>
            <ac:spMk id="8" creationId="{978A09F6-FB48-3BAE-C60C-CC79B5900DE2}"/>
          </ac:spMkLst>
        </pc:spChg>
        <pc:picChg chg="del">
          <ac:chgData name="Luis Lozano" userId="f3ac172f78bbb5a5" providerId="LiveId" clId="{CF0290E1-74EA-46CC-ABCF-DAD0BD68F7DB}" dt="2022-05-25T03:48:28.784" v="7253" actId="478"/>
          <ac:picMkLst>
            <pc:docMk/>
            <pc:sldMk cId="3570771898" sldId="312"/>
            <ac:picMk id="5" creationId="{F97ADCF8-0C36-F989-6135-7E6798C8A161}"/>
          </ac:picMkLst>
        </pc:picChg>
      </pc:sldChg>
      <pc:sldChg chg="addSp modSp add mod">
        <pc:chgData name="Luis Lozano" userId="f3ac172f78bbb5a5" providerId="LiveId" clId="{CF0290E1-74EA-46CC-ABCF-DAD0BD68F7DB}" dt="2022-05-26T21:56:57.169" v="11968" actId="114"/>
        <pc:sldMkLst>
          <pc:docMk/>
          <pc:sldMk cId="2353225756" sldId="313"/>
        </pc:sldMkLst>
        <pc:spChg chg="mod">
          <ac:chgData name="Luis Lozano" userId="f3ac172f78bbb5a5" providerId="LiveId" clId="{CF0290E1-74EA-46CC-ABCF-DAD0BD68F7DB}" dt="2022-05-26T21:56:53.481" v="11966" actId="114"/>
          <ac:spMkLst>
            <pc:docMk/>
            <pc:sldMk cId="2353225756" sldId="313"/>
            <ac:spMk id="3" creationId="{0B108A22-6ABB-7EFC-187B-8225FDCD1177}"/>
          </ac:spMkLst>
        </pc:spChg>
        <pc:spChg chg="add mod">
          <ac:chgData name="Luis Lozano" userId="f3ac172f78bbb5a5" providerId="LiveId" clId="{CF0290E1-74EA-46CC-ABCF-DAD0BD68F7DB}" dt="2022-05-26T21:56:57.169" v="11968" actId="114"/>
          <ac:spMkLst>
            <pc:docMk/>
            <pc:sldMk cId="2353225756" sldId="313"/>
            <ac:spMk id="5" creationId="{B24FE1A4-8461-E159-81A7-4BC6DFD6A11A}"/>
          </ac:spMkLst>
        </pc:spChg>
        <pc:spChg chg="mod">
          <ac:chgData name="Luis Lozano" userId="f3ac172f78bbb5a5" providerId="LiveId" clId="{CF0290E1-74EA-46CC-ABCF-DAD0BD68F7DB}" dt="2022-05-25T05:29:27.559" v="7626" actId="1076"/>
          <ac:spMkLst>
            <pc:docMk/>
            <pc:sldMk cId="2353225756" sldId="313"/>
            <ac:spMk id="8" creationId="{978A09F6-FB48-3BAE-C60C-CC79B5900DE2}"/>
          </ac:spMkLst>
        </pc:spChg>
        <pc:picChg chg="add mod">
          <ac:chgData name="Luis Lozano" userId="f3ac172f78bbb5a5" providerId="LiveId" clId="{CF0290E1-74EA-46CC-ABCF-DAD0BD68F7DB}" dt="2022-05-25T15:34:19.226" v="11896" actId="14100"/>
          <ac:picMkLst>
            <pc:docMk/>
            <pc:sldMk cId="2353225756" sldId="313"/>
            <ac:picMk id="6" creationId="{1A71DC1D-B569-9FEA-7F08-AB4F99846410}"/>
          </ac:picMkLst>
        </pc:picChg>
      </pc:sldChg>
      <pc:sldChg chg="modSp add mod ord">
        <pc:chgData name="Luis Lozano" userId="f3ac172f78bbb5a5" providerId="LiveId" clId="{CF0290E1-74EA-46CC-ABCF-DAD0BD68F7DB}" dt="2022-05-26T21:54:58.352" v="11952" actId="114"/>
        <pc:sldMkLst>
          <pc:docMk/>
          <pc:sldMk cId="2908276764" sldId="314"/>
        </pc:sldMkLst>
        <pc:spChg chg="mod">
          <ac:chgData name="Luis Lozano" userId="f3ac172f78bbb5a5" providerId="LiveId" clId="{CF0290E1-74EA-46CC-ABCF-DAD0BD68F7DB}" dt="2022-05-26T21:54:58.352" v="11952" actId="114"/>
          <ac:spMkLst>
            <pc:docMk/>
            <pc:sldMk cId="2908276764" sldId="314"/>
            <ac:spMk id="2" creationId="{18D4662C-8E47-1BB3-81AB-850699B540C9}"/>
          </ac:spMkLst>
        </pc:spChg>
        <pc:spChg chg="mod">
          <ac:chgData name="Luis Lozano" userId="f3ac172f78bbb5a5" providerId="LiveId" clId="{CF0290E1-74EA-46CC-ABCF-DAD0BD68F7DB}" dt="2022-05-25T05:27:24.385" v="7623" actId="1076"/>
          <ac:spMkLst>
            <pc:docMk/>
            <pc:sldMk cId="2908276764" sldId="314"/>
            <ac:spMk id="5" creationId="{E1E2BB8C-1A8C-7928-DD92-3F2A4D2D841B}"/>
          </ac:spMkLst>
        </pc:spChg>
      </pc:sldChg>
      <pc:sldChg chg="modSp add mod">
        <pc:chgData name="Luis Lozano" userId="f3ac172f78bbb5a5" providerId="LiveId" clId="{CF0290E1-74EA-46CC-ABCF-DAD0BD68F7DB}" dt="2022-05-26T21:57:02.996" v="11970" actId="114"/>
        <pc:sldMkLst>
          <pc:docMk/>
          <pc:sldMk cId="5357144" sldId="315"/>
        </pc:sldMkLst>
        <pc:spChg chg="mod">
          <ac:chgData name="Luis Lozano" userId="f3ac172f78bbb5a5" providerId="LiveId" clId="{CF0290E1-74EA-46CC-ABCF-DAD0BD68F7DB}" dt="2022-05-25T05:34:59.470" v="8154" actId="20577"/>
          <ac:spMkLst>
            <pc:docMk/>
            <pc:sldMk cId="5357144" sldId="315"/>
            <ac:spMk id="5" creationId="{E94571F3-EB7E-F5D8-8078-2706CC5DB506}"/>
          </ac:spMkLst>
        </pc:spChg>
        <pc:spChg chg="mod">
          <ac:chgData name="Luis Lozano" userId="f3ac172f78bbb5a5" providerId="LiveId" clId="{CF0290E1-74EA-46CC-ABCF-DAD0BD68F7DB}" dt="2022-05-26T21:57:02.996" v="11970" actId="114"/>
          <ac:spMkLst>
            <pc:docMk/>
            <pc:sldMk cId="5357144" sldId="315"/>
            <ac:spMk id="7" creationId="{F2AB7C78-5715-0AB1-38CB-0D404DD63CF6}"/>
          </ac:spMkLst>
        </pc:spChg>
      </pc:sldChg>
      <pc:sldChg chg="addSp delSp modSp new mod">
        <pc:chgData name="Luis Lozano" userId="f3ac172f78bbb5a5" providerId="LiveId" clId="{CF0290E1-74EA-46CC-ABCF-DAD0BD68F7DB}" dt="2022-05-26T21:57:19.353" v="11976" actId="114"/>
        <pc:sldMkLst>
          <pc:docMk/>
          <pc:sldMk cId="1333500017" sldId="316"/>
        </pc:sldMkLst>
        <pc:spChg chg="mod">
          <ac:chgData name="Luis Lozano" userId="f3ac172f78bbb5a5" providerId="LiveId" clId="{CF0290E1-74EA-46CC-ABCF-DAD0BD68F7DB}" dt="2022-05-26T21:57:19.353" v="11976" actId="114"/>
          <ac:spMkLst>
            <pc:docMk/>
            <pc:sldMk cId="1333500017" sldId="316"/>
            <ac:spMk id="2" creationId="{5F86095B-2A86-E4DC-3A97-70FB0676E257}"/>
          </ac:spMkLst>
        </pc:spChg>
        <pc:spChg chg="del mod">
          <ac:chgData name="Luis Lozano" userId="f3ac172f78bbb5a5" providerId="LiveId" clId="{CF0290E1-74EA-46CC-ABCF-DAD0BD68F7DB}" dt="2022-05-25T05:45:17.898" v="8620" actId="478"/>
          <ac:spMkLst>
            <pc:docMk/>
            <pc:sldMk cId="1333500017" sldId="316"/>
            <ac:spMk id="3" creationId="{18F6F96D-E650-ED00-A106-362D9EC9029E}"/>
          </ac:spMkLst>
        </pc:spChg>
        <pc:spChg chg="mod">
          <ac:chgData name="Luis Lozano" userId="f3ac172f78bbb5a5" providerId="LiveId" clId="{CF0290E1-74EA-46CC-ABCF-DAD0BD68F7DB}" dt="2022-05-25T05:56:32.953" v="9379" actId="1076"/>
          <ac:spMkLst>
            <pc:docMk/>
            <pc:sldMk cId="1333500017" sldId="316"/>
            <ac:spMk id="4" creationId="{9F563E17-C317-A47C-F79F-BA3DC6EA8784}"/>
          </ac:spMkLst>
        </pc:spChg>
        <pc:spChg chg="del">
          <ac:chgData name="Luis Lozano" userId="f3ac172f78bbb5a5" providerId="LiveId" clId="{CF0290E1-74EA-46CC-ABCF-DAD0BD68F7DB}" dt="2022-05-25T05:45:16.619" v="8619" actId="478"/>
          <ac:spMkLst>
            <pc:docMk/>
            <pc:sldMk cId="1333500017" sldId="316"/>
            <ac:spMk id="5" creationId="{F8D3C985-DB45-E7E2-0776-49DD8F8C39D9}"/>
          </ac:spMkLst>
        </pc:spChg>
        <pc:spChg chg="del">
          <ac:chgData name="Luis Lozano" userId="f3ac172f78bbb5a5" providerId="LiveId" clId="{CF0290E1-74EA-46CC-ABCF-DAD0BD68F7DB}" dt="2022-05-25T05:45:23.491" v="8622" actId="478"/>
          <ac:spMkLst>
            <pc:docMk/>
            <pc:sldMk cId="1333500017" sldId="316"/>
            <ac:spMk id="6" creationId="{18A8E365-E2CB-5137-1DF9-7988DB4E262E}"/>
          </ac:spMkLst>
        </pc:spChg>
        <pc:spChg chg="add mod">
          <ac:chgData name="Luis Lozano" userId="f3ac172f78bbb5a5" providerId="LiveId" clId="{CF0290E1-74EA-46CC-ABCF-DAD0BD68F7DB}" dt="2022-05-25T05:46:31.920" v="8670" actId="20577"/>
          <ac:spMkLst>
            <pc:docMk/>
            <pc:sldMk cId="1333500017" sldId="316"/>
            <ac:spMk id="7" creationId="{A63C2D99-14BC-FC8F-65C0-425270795E97}"/>
          </ac:spMkLst>
        </pc:spChg>
      </pc:sldChg>
      <pc:sldChg chg="addSp delSp modSp add mod modNotesTx">
        <pc:chgData name="Luis Lozano" userId="f3ac172f78bbb5a5" providerId="LiveId" clId="{CF0290E1-74EA-46CC-ABCF-DAD0BD68F7DB}" dt="2022-05-26T21:57:24.965" v="11978" actId="114"/>
        <pc:sldMkLst>
          <pc:docMk/>
          <pc:sldMk cId="1966611632" sldId="317"/>
        </pc:sldMkLst>
        <pc:spChg chg="mod">
          <ac:chgData name="Luis Lozano" userId="f3ac172f78bbb5a5" providerId="LiveId" clId="{CF0290E1-74EA-46CC-ABCF-DAD0BD68F7DB}" dt="2022-05-26T21:57:24.965" v="11978" actId="114"/>
          <ac:spMkLst>
            <pc:docMk/>
            <pc:sldMk cId="1966611632" sldId="317"/>
            <ac:spMk id="2" creationId="{5F86095B-2A86-E4DC-3A97-70FB0676E257}"/>
          </ac:spMkLst>
        </pc:spChg>
        <pc:spChg chg="mod">
          <ac:chgData name="Luis Lozano" userId="f3ac172f78bbb5a5" providerId="LiveId" clId="{CF0290E1-74EA-46CC-ABCF-DAD0BD68F7DB}" dt="2022-05-25T05:47:59.356" v="8787" actId="20577"/>
          <ac:spMkLst>
            <pc:docMk/>
            <pc:sldMk cId="1966611632" sldId="317"/>
            <ac:spMk id="4" creationId="{9F563E17-C317-A47C-F79F-BA3DC6EA8784}"/>
          </ac:spMkLst>
        </pc:spChg>
        <pc:spChg chg="add del">
          <ac:chgData name="Luis Lozano" userId="f3ac172f78bbb5a5" providerId="LiveId" clId="{CF0290E1-74EA-46CC-ABCF-DAD0BD68F7DB}" dt="2022-05-25T05:48:07.687" v="8789" actId="22"/>
          <ac:spMkLst>
            <pc:docMk/>
            <pc:sldMk cId="1966611632" sldId="317"/>
            <ac:spMk id="6" creationId="{1B6DCD92-9D2F-06C6-0212-CC6A7990EDA4}"/>
          </ac:spMkLst>
        </pc:spChg>
        <pc:spChg chg="mod">
          <ac:chgData name="Luis Lozano" userId="f3ac172f78bbb5a5" providerId="LiveId" clId="{CF0290E1-74EA-46CC-ABCF-DAD0BD68F7DB}" dt="2022-05-25T05:55:26.319" v="9346" actId="1076"/>
          <ac:spMkLst>
            <pc:docMk/>
            <pc:sldMk cId="1966611632" sldId="317"/>
            <ac:spMk id="7" creationId="{A63C2D99-14BC-FC8F-65C0-425270795E97}"/>
          </ac:spMkLst>
        </pc:spChg>
        <pc:spChg chg="add mod">
          <ac:chgData name="Luis Lozano" userId="f3ac172f78bbb5a5" providerId="LiveId" clId="{CF0290E1-74EA-46CC-ABCF-DAD0BD68F7DB}" dt="2022-05-25T05:52:36.116" v="8993" actId="20577"/>
          <ac:spMkLst>
            <pc:docMk/>
            <pc:sldMk cId="1966611632" sldId="317"/>
            <ac:spMk id="8" creationId="{0E6E9B87-1DA2-611C-B44D-951445ADD843}"/>
          </ac:spMkLst>
        </pc:spChg>
        <pc:spChg chg="add mod">
          <ac:chgData name="Luis Lozano" userId="f3ac172f78bbb5a5" providerId="LiveId" clId="{CF0290E1-74EA-46CC-ABCF-DAD0BD68F7DB}" dt="2022-05-25T05:52:37.296" v="8994" actId="20577"/>
          <ac:spMkLst>
            <pc:docMk/>
            <pc:sldMk cId="1966611632" sldId="317"/>
            <ac:spMk id="9" creationId="{494C0A4E-C922-6379-6B4F-A3BDFB9C100E}"/>
          </ac:spMkLst>
        </pc:spChg>
      </pc:sldChg>
      <pc:sldChg chg="addSp delSp modSp add mod modNotesTx">
        <pc:chgData name="Luis Lozano" userId="f3ac172f78bbb5a5" providerId="LiveId" clId="{CF0290E1-74EA-46CC-ABCF-DAD0BD68F7DB}" dt="2022-05-26T21:57:11.542" v="11974" actId="115"/>
        <pc:sldMkLst>
          <pc:docMk/>
          <pc:sldMk cId="2191702451" sldId="318"/>
        </pc:sldMkLst>
        <pc:spChg chg="mod">
          <ac:chgData name="Luis Lozano" userId="f3ac172f78bbb5a5" providerId="LiveId" clId="{CF0290E1-74EA-46CC-ABCF-DAD0BD68F7DB}" dt="2022-05-26T21:57:11.542" v="11974" actId="115"/>
          <ac:spMkLst>
            <pc:docMk/>
            <pc:sldMk cId="2191702451" sldId="318"/>
            <ac:spMk id="2" creationId="{5F86095B-2A86-E4DC-3A97-70FB0676E257}"/>
          </ac:spMkLst>
        </pc:spChg>
        <pc:spChg chg="del mod">
          <ac:chgData name="Luis Lozano" userId="f3ac172f78bbb5a5" providerId="LiveId" clId="{CF0290E1-74EA-46CC-ABCF-DAD0BD68F7DB}" dt="2022-05-25T05:56:45.677" v="9382" actId="478"/>
          <ac:spMkLst>
            <pc:docMk/>
            <pc:sldMk cId="2191702451" sldId="318"/>
            <ac:spMk id="4" creationId="{9F563E17-C317-A47C-F79F-BA3DC6EA8784}"/>
          </ac:spMkLst>
        </pc:spChg>
        <pc:spChg chg="add del mod">
          <ac:chgData name="Luis Lozano" userId="f3ac172f78bbb5a5" providerId="LiveId" clId="{CF0290E1-74EA-46CC-ABCF-DAD0BD68F7DB}" dt="2022-05-25T05:56:43.479" v="9381"/>
          <ac:spMkLst>
            <pc:docMk/>
            <pc:sldMk cId="2191702451" sldId="318"/>
            <ac:spMk id="5" creationId="{1BCD3352-C49C-7F6F-426A-DE7E267C989B}"/>
          </ac:spMkLst>
        </pc:spChg>
        <pc:spChg chg="add mod">
          <ac:chgData name="Luis Lozano" userId="f3ac172f78bbb5a5" providerId="LiveId" clId="{CF0290E1-74EA-46CC-ABCF-DAD0BD68F7DB}" dt="2022-05-25T05:59:33.429" v="9751" actId="20577"/>
          <ac:spMkLst>
            <pc:docMk/>
            <pc:sldMk cId="2191702451" sldId="318"/>
            <ac:spMk id="6" creationId="{6D85324E-6099-AB30-91CA-E74469FA7E0A}"/>
          </ac:spMkLst>
        </pc:spChg>
        <pc:spChg chg="mod">
          <ac:chgData name="Luis Lozano" userId="f3ac172f78bbb5a5" providerId="LiveId" clId="{CF0290E1-74EA-46CC-ABCF-DAD0BD68F7DB}" dt="2022-05-25T06:00:08.124" v="9752" actId="14100"/>
          <ac:spMkLst>
            <pc:docMk/>
            <pc:sldMk cId="2191702451" sldId="318"/>
            <ac:spMk id="7" creationId="{A63C2D99-14BC-FC8F-65C0-425270795E97}"/>
          </ac:spMkLst>
        </pc:spChg>
        <pc:spChg chg="add del">
          <ac:chgData name="Luis Lozano" userId="f3ac172f78bbb5a5" providerId="LiveId" clId="{CF0290E1-74EA-46CC-ABCF-DAD0BD68F7DB}" dt="2022-05-25T05:58:48.156" v="9578" actId="22"/>
          <ac:spMkLst>
            <pc:docMk/>
            <pc:sldMk cId="2191702451" sldId="318"/>
            <ac:spMk id="8" creationId="{5B134E1F-25D8-D552-D82A-79F7ED0EB886}"/>
          </ac:spMkLst>
        </pc:spChg>
        <pc:picChg chg="add mod">
          <ac:chgData name="Luis Lozano" userId="f3ac172f78bbb5a5" providerId="LiveId" clId="{CF0290E1-74EA-46CC-ABCF-DAD0BD68F7DB}" dt="2022-05-25T06:04:04.781" v="9759" actId="14100"/>
          <ac:picMkLst>
            <pc:docMk/>
            <pc:sldMk cId="2191702451" sldId="318"/>
            <ac:picMk id="10" creationId="{F07244A0-C940-1179-269C-AD0E2E044AD5}"/>
          </ac:picMkLst>
        </pc:picChg>
      </pc:sldChg>
      <pc:sldChg chg="modSp add mod">
        <pc:chgData name="Luis Lozano" userId="f3ac172f78bbb5a5" providerId="LiveId" clId="{CF0290E1-74EA-46CC-ABCF-DAD0BD68F7DB}" dt="2022-05-26T21:57:30.647" v="11980" actId="114"/>
        <pc:sldMkLst>
          <pc:docMk/>
          <pc:sldMk cId="3746203036" sldId="319"/>
        </pc:sldMkLst>
        <pc:spChg chg="mod">
          <ac:chgData name="Luis Lozano" userId="f3ac172f78bbb5a5" providerId="LiveId" clId="{CF0290E1-74EA-46CC-ABCF-DAD0BD68F7DB}" dt="2022-05-25T06:23:15.534" v="10407" actId="1076"/>
          <ac:spMkLst>
            <pc:docMk/>
            <pc:sldMk cId="3746203036" sldId="319"/>
            <ac:spMk id="5" creationId="{E94571F3-EB7E-F5D8-8078-2706CC5DB506}"/>
          </ac:spMkLst>
        </pc:spChg>
        <pc:spChg chg="mod">
          <ac:chgData name="Luis Lozano" userId="f3ac172f78bbb5a5" providerId="LiveId" clId="{CF0290E1-74EA-46CC-ABCF-DAD0BD68F7DB}" dt="2022-05-26T21:57:30.647" v="11980" actId="114"/>
          <ac:spMkLst>
            <pc:docMk/>
            <pc:sldMk cId="3746203036" sldId="319"/>
            <ac:spMk id="7" creationId="{F2AB7C78-5715-0AB1-38CB-0D404DD63CF6}"/>
          </ac:spMkLst>
        </pc:spChg>
      </pc:sldChg>
      <pc:sldChg chg="modSp add mod">
        <pc:chgData name="Luis Lozano" userId="f3ac172f78bbb5a5" providerId="LiveId" clId="{CF0290E1-74EA-46CC-ABCF-DAD0BD68F7DB}" dt="2022-05-25T06:23:19.406" v="10411" actId="20577"/>
        <pc:sldMkLst>
          <pc:docMk/>
          <pc:sldMk cId="3365795843" sldId="320"/>
        </pc:sldMkLst>
        <pc:spChg chg="mod">
          <ac:chgData name="Luis Lozano" userId="f3ac172f78bbb5a5" providerId="LiveId" clId="{CF0290E1-74EA-46CC-ABCF-DAD0BD68F7DB}" dt="2022-05-25T06:23:19.406" v="10411" actId="20577"/>
          <ac:spMkLst>
            <pc:docMk/>
            <pc:sldMk cId="3365795843" sldId="320"/>
            <ac:spMk id="5" creationId="{E94571F3-EB7E-F5D8-8078-2706CC5DB506}"/>
          </ac:spMkLst>
        </pc:spChg>
        <pc:spChg chg="mod">
          <ac:chgData name="Luis Lozano" userId="f3ac172f78bbb5a5" providerId="LiveId" clId="{CF0290E1-74EA-46CC-ABCF-DAD0BD68F7DB}" dt="2022-05-25T06:16:15.977" v="10130" actId="207"/>
          <ac:spMkLst>
            <pc:docMk/>
            <pc:sldMk cId="3365795843" sldId="320"/>
            <ac:spMk id="7" creationId="{F2AB7C78-5715-0AB1-38CB-0D404DD63CF6}"/>
          </ac:spMkLst>
        </pc:spChg>
      </pc:sldChg>
      <pc:sldChg chg="addSp delSp modSp new mod modNotes">
        <pc:chgData name="Luis Lozano" userId="f3ac172f78bbb5a5" providerId="LiveId" clId="{CF0290E1-74EA-46CC-ABCF-DAD0BD68F7DB}" dt="2022-05-25T06:33:39.972" v="10539" actId="14100"/>
        <pc:sldMkLst>
          <pc:docMk/>
          <pc:sldMk cId="2303949838" sldId="321"/>
        </pc:sldMkLst>
        <pc:picChg chg="add del mod">
          <ac:chgData name="Luis Lozano" userId="f3ac172f78bbb5a5" providerId="LiveId" clId="{CF0290E1-74EA-46CC-ABCF-DAD0BD68F7DB}" dt="2022-05-25T06:16:50.328" v="10136"/>
          <ac:picMkLst>
            <pc:docMk/>
            <pc:sldMk cId="2303949838" sldId="321"/>
            <ac:picMk id="3" creationId="{BFECAB2E-3ABF-F054-481E-40EC6CB4ED1D}"/>
          </ac:picMkLst>
        </pc:picChg>
        <pc:picChg chg="add mod">
          <ac:chgData name="Luis Lozano" userId="f3ac172f78bbb5a5" providerId="LiveId" clId="{CF0290E1-74EA-46CC-ABCF-DAD0BD68F7DB}" dt="2022-05-25T06:32:43.711" v="10522" actId="14100"/>
          <ac:picMkLst>
            <pc:docMk/>
            <pc:sldMk cId="2303949838" sldId="321"/>
            <ac:picMk id="5" creationId="{3F20677E-95CA-2C54-A552-FC5B519885DB}"/>
          </ac:picMkLst>
        </pc:picChg>
        <pc:cxnChg chg="add del mod">
          <ac:chgData name="Luis Lozano" userId="f3ac172f78bbb5a5" providerId="LiveId" clId="{CF0290E1-74EA-46CC-ABCF-DAD0BD68F7DB}" dt="2022-05-25T06:31:01.069" v="10490" actId="21"/>
          <ac:cxnSpMkLst>
            <pc:docMk/>
            <pc:sldMk cId="2303949838" sldId="321"/>
            <ac:cxnSpMk id="7" creationId="{7A0A918C-72A8-0081-D78A-CE7C3E986321}"/>
          </ac:cxnSpMkLst>
        </pc:cxnChg>
        <pc:cxnChg chg="add mod">
          <ac:chgData name="Luis Lozano" userId="f3ac172f78bbb5a5" providerId="LiveId" clId="{CF0290E1-74EA-46CC-ABCF-DAD0BD68F7DB}" dt="2022-05-25T06:33:38.222" v="10538" actId="1076"/>
          <ac:cxnSpMkLst>
            <pc:docMk/>
            <pc:sldMk cId="2303949838" sldId="321"/>
            <ac:cxnSpMk id="8" creationId="{1CC51571-1B94-C959-9F79-B6D813B4DC3F}"/>
          </ac:cxnSpMkLst>
        </pc:cxnChg>
        <pc:cxnChg chg="add del mod">
          <ac:chgData name="Luis Lozano" userId="f3ac172f78bbb5a5" providerId="LiveId" clId="{CF0290E1-74EA-46CC-ABCF-DAD0BD68F7DB}" dt="2022-05-25T06:32:05.106" v="10514" actId="21"/>
          <ac:cxnSpMkLst>
            <pc:docMk/>
            <pc:sldMk cId="2303949838" sldId="321"/>
            <ac:cxnSpMk id="13" creationId="{1F915628-81C4-7E9A-A0DE-C842EA7A7168}"/>
          </ac:cxnSpMkLst>
        </pc:cxnChg>
        <pc:cxnChg chg="add mod">
          <ac:chgData name="Luis Lozano" userId="f3ac172f78bbb5a5" providerId="LiveId" clId="{CF0290E1-74EA-46CC-ABCF-DAD0BD68F7DB}" dt="2022-05-25T06:33:23.862" v="10533" actId="14100"/>
          <ac:cxnSpMkLst>
            <pc:docMk/>
            <pc:sldMk cId="2303949838" sldId="321"/>
            <ac:cxnSpMk id="15" creationId="{3996CE16-7DE4-1756-D222-1D74B8DBC23D}"/>
          </ac:cxnSpMkLst>
        </pc:cxnChg>
        <pc:cxnChg chg="add mod">
          <ac:chgData name="Luis Lozano" userId="f3ac172f78bbb5a5" providerId="LiveId" clId="{CF0290E1-74EA-46CC-ABCF-DAD0BD68F7DB}" dt="2022-05-25T06:33:39.972" v="10539" actId="14100"/>
          <ac:cxnSpMkLst>
            <pc:docMk/>
            <pc:sldMk cId="2303949838" sldId="321"/>
            <ac:cxnSpMk id="18" creationId="{70C57CE2-B569-C9C1-0A8E-0EBF9FDA8740}"/>
          </ac:cxnSpMkLst>
        </pc:cxnChg>
        <pc:cxnChg chg="add mod">
          <ac:chgData name="Luis Lozano" userId="f3ac172f78bbb5a5" providerId="LiveId" clId="{CF0290E1-74EA-46CC-ABCF-DAD0BD68F7DB}" dt="2022-05-25T06:33:19.969" v="10531" actId="14100"/>
          <ac:cxnSpMkLst>
            <pc:docMk/>
            <pc:sldMk cId="2303949838" sldId="321"/>
            <ac:cxnSpMk id="19" creationId="{FED816DA-79CB-44A8-2DAC-1BD4CF75A536}"/>
          </ac:cxnSpMkLst>
        </pc:cxnChg>
      </pc:sldChg>
      <pc:sldChg chg="addSp delSp modSp new mod modNotesTx">
        <pc:chgData name="Luis Lozano" userId="f3ac172f78bbb5a5" providerId="LiveId" clId="{CF0290E1-74EA-46CC-ABCF-DAD0BD68F7DB}" dt="2022-05-25T06:18:40.771" v="10173" actId="1076"/>
        <pc:sldMkLst>
          <pc:docMk/>
          <pc:sldMk cId="1356538546" sldId="322"/>
        </pc:sldMkLst>
        <pc:spChg chg="add del mod">
          <ac:chgData name="Luis Lozano" userId="f3ac172f78bbb5a5" providerId="LiveId" clId="{CF0290E1-74EA-46CC-ABCF-DAD0BD68F7DB}" dt="2022-05-25T06:18:25.627" v="10172" actId="478"/>
          <ac:spMkLst>
            <pc:docMk/>
            <pc:sldMk cId="1356538546" sldId="322"/>
            <ac:spMk id="4" creationId="{5C8555C2-20F6-7482-5891-EEDC7A1F2E08}"/>
          </ac:spMkLst>
        </pc:spChg>
        <pc:picChg chg="add mod">
          <ac:chgData name="Luis Lozano" userId="f3ac172f78bbb5a5" providerId="LiveId" clId="{CF0290E1-74EA-46CC-ABCF-DAD0BD68F7DB}" dt="2022-05-25T06:18:40.771" v="10173" actId="1076"/>
          <ac:picMkLst>
            <pc:docMk/>
            <pc:sldMk cId="1356538546" sldId="322"/>
            <ac:picMk id="3" creationId="{E2C5C1EF-5687-3C4B-3E77-7685D49CBA38}"/>
          </ac:picMkLst>
        </pc:picChg>
      </pc:sldChg>
      <pc:sldChg chg="addSp delSp modSp new del">
        <pc:chgData name="Luis Lozano" userId="f3ac172f78bbb5a5" providerId="LiveId" clId="{CF0290E1-74EA-46CC-ABCF-DAD0BD68F7DB}" dt="2022-05-25T06:17:00.679" v="10140" actId="47"/>
        <pc:sldMkLst>
          <pc:docMk/>
          <pc:sldMk cId="1814002809" sldId="322"/>
        </pc:sldMkLst>
        <pc:picChg chg="add del mod">
          <ac:chgData name="Luis Lozano" userId="f3ac172f78bbb5a5" providerId="LiveId" clId="{CF0290E1-74EA-46CC-ABCF-DAD0BD68F7DB}" dt="2022-05-25T06:16:58.455" v="10139"/>
          <ac:picMkLst>
            <pc:docMk/>
            <pc:sldMk cId="1814002809" sldId="322"/>
            <ac:picMk id="4" creationId="{9100D5A4-0545-6564-DD95-602CE8CAE6A0}"/>
          </ac:picMkLst>
        </pc:picChg>
      </pc:sldChg>
      <pc:sldChg chg="addSp delSp modSp new mod">
        <pc:chgData name="Luis Lozano" userId="f3ac172f78bbb5a5" providerId="LiveId" clId="{CF0290E1-74EA-46CC-ABCF-DAD0BD68F7DB}" dt="2022-05-25T14:01:28.075" v="11646" actId="1076"/>
        <pc:sldMkLst>
          <pc:docMk/>
          <pc:sldMk cId="3871937592" sldId="323"/>
        </pc:sldMkLst>
        <pc:spChg chg="mod">
          <ac:chgData name="Luis Lozano" userId="f3ac172f78bbb5a5" providerId="LiveId" clId="{CF0290E1-74EA-46CC-ABCF-DAD0BD68F7DB}" dt="2022-05-25T06:19:20.403" v="10192" actId="1076"/>
          <ac:spMkLst>
            <pc:docMk/>
            <pc:sldMk cId="3871937592" sldId="323"/>
            <ac:spMk id="2" creationId="{697BE158-472C-A726-D6ED-85A38DCEC26A}"/>
          </ac:spMkLst>
        </pc:spChg>
        <pc:spChg chg="del">
          <ac:chgData name="Luis Lozano" userId="f3ac172f78bbb5a5" providerId="LiveId" clId="{CF0290E1-74EA-46CC-ABCF-DAD0BD68F7DB}" dt="2022-05-25T06:19:16.873" v="10191" actId="478"/>
          <ac:spMkLst>
            <pc:docMk/>
            <pc:sldMk cId="3871937592" sldId="323"/>
            <ac:spMk id="3" creationId="{A890EC5B-DC65-4031-B35C-8C9155BF685F}"/>
          </ac:spMkLst>
        </pc:spChg>
        <pc:spChg chg="add mod">
          <ac:chgData name="Luis Lozano" userId="f3ac172f78bbb5a5" providerId="LiveId" clId="{CF0290E1-74EA-46CC-ABCF-DAD0BD68F7DB}" dt="2022-05-25T06:22:16.690" v="10397" actId="20577"/>
          <ac:spMkLst>
            <pc:docMk/>
            <pc:sldMk cId="3871937592" sldId="323"/>
            <ac:spMk id="4" creationId="{9A423AC9-E4A3-45A8-E39B-EBDD52D81A36}"/>
          </ac:spMkLst>
        </pc:spChg>
        <pc:spChg chg="add mod">
          <ac:chgData name="Luis Lozano" userId="f3ac172f78bbb5a5" providerId="LiveId" clId="{CF0290E1-74EA-46CC-ABCF-DAD0BD68F7DB}" dt="2022-05-25T14:01:28.075" v="11646" actId="1076"/>
          <ac:spMkLst>
            <pc:docMk/>
            <pc:sldMk cId="3871937592" sldId="323"/>
            <ac:spMk id="5" creationId="{4C5C95E1-AB8A-078E-7060-B7BFD3C504F1}"/>
          </ac:spMkLst>
        </pc:spChg>
      </pc:sldChg>
      <pc:sldChg chg="addSp modSp new mod">
        <pc:chgData name="Luis Lozano" userId="f3ac172f78bbb5a5" providerId="LiveId" clId="{CF0290E1-74EA-46CC-ABCF-DAD0BD68F7DB}" dt="2022-05-25T06:22:37.043" v="10400" actId="27614"/>
        <pc:sldMkLst>
          <pc:docMk/>
          <pc:sldMk cId="2631078152" sldId="324"/>
        </pc:sldMkLst>
        <pc:picChg chg="add mod">
          <ac:chgData name="Luis Lozano" userId="f3ac172f78bbb5a5" providerId="LiveId" clId="{CF0290E1-74EA-46CC-ABCF-DAD0BD68F7DB}" dt="2022-05-25T06:22:37.043" v="10400" actId="27614"/>
          <ac:picMkLst>
            <pc:docMk/>
            <pc:sldMk cId="2631078152" sldId="324"/>
            <ac:picMk id="3" creationId="{46A4499A-C2B3-3E71-A2D8-DFEE62BAD5F4}"/>
          </ac:picMkLst>
        </pc:picChg>
      </pc:sldChg>
      <pc:sldChg chg="addSp modSp new mod">
        <pc:chgData name="Luis Lozano" userId="f3ac172f78bbb5a5" providerId="LiveId" clId="{CF0290E1-74EA-46CC-ABCF-DAD0BD68F7DB}" dt="2022-05-25T06:22:45.421" v="10404" actId="962"/>
        <pc:sldMkLst>
          <pc:docMk/>
          <pc:sldMk cId="3857029584" sldId="325"/>
        </pc:sldMkLst>
        <pc:picChg chg="add mod">
          <ac:chgData name="Luis Lozano" userId="f3ac172f78bbb5a5" providerId="LiveId" clId="{CF0290E1-74EA-46CC-ABCF-DAD0BD68F7DB}" dt="2022-05-25T06:22:45.421" v="10404" actId="962"/>
          <ac:picMkLst>
            <pc:docMk/>
            <pc:sldMk cId="3857029584" sldId="325"/>
            <ac:picMk id="3" creationId="{8018D53E-CD46-7EC8-8DF3-80F4912EBB20}"/>
          </ac:picMkLst>
        </pc:picChg>
      </pc:sldChg>
      <pc:sldChg chg="modSp add mod">
        <pc:chgData name="Luis Lozano" userId="f3ac172f78bbb5a5" providerId="LiveId" clId="{CF0290E1-74EA-46CC-ABCF-DAD0BD68F7DB}" dt="2022-05-25T06:24:03.432" v="10474" actId="207"/>
        <pc:sldMkLst>
          <pc:docMk/>
          <pc:sldMk cId="2829165430" sldId="326"/>
        </pc:sldMkLst>
        <pc:spChg chg="mod">
          <ac:chgData name="Luis Lozano" userId="f3ac172f78bbb5a5" providerId="LiveId" clId="{CF0290E1-74EA-46CC-ABCF-DAD0BD68F7DB}" dt="2022-05-25T06:23:28.534" v="10414" actId="20577"/>
          <ac:spMkLst>
            <pc:docMk/>
            <pc:sldMk cId="2829165430" sldId="326"/>
            <ac:spMk id="5" creationId="{E94571F3-EB7E-F5D8-8078-2706CC5DB506}"/>
          </ac:spMkLst>
        </pc:spChg>
        <pc:spChg chg="mod">
          <ac:chgData name="Luis Lozano" userId="f3ac172f78bbb5a5" providerId="LiveId" clId="{CF0290E1-74EA-46CC-ABCF-DAD0BD68F7DB}" dt="2022-05-25T06:24:03.432" v="10474" actId="207"/>
          <ac:spMkLst>
            <pc:docMk/>
            <pc:sldMk cId="2829165430" sldId="326"/>
            <ac:spMk id="7" creationId="{F2AB7C78-5715-0AB1-38CB-0D404DD63CF6}"/>
          </ac:spMkLst>
        </pc:spChg>
      </pc:sldChg>
      <pc:sldChg chg="addSp delSp modSp new del mod">
        <pc:chgData name="Luis Lozano" userId="f3ac172f78bbb5a5" providerId="LiveId" clId="{CF0290E1-74EA-46CC-ABCF-DAD0BD68F7DB}" dt="2022-05-25T06:34:34.131" v="10548" actId="47"/>
        <pc:sldMkLst>
          <pc:docMk/>
          <pc:sldMk cId="3721621975" sldId="327"/>
        </pc:sldMkLst>
        <pc:picChg chg="add del mod">
          <ac:chgData name="Luis Lozano" userId="f3ac172f78bbb5a5" providerId="LiveId" clId="{CF0290E1-74EA-46CC-ABCF-DAD0BD68F7DB}" dt="2022-05-25T06:34:04.112" v="10543" actId="21"/>
          <ac:picMkLst>
            <pc:docMk/>
            <pc:sldMk cId="3721621975" sldId="327"/>
            <ac:picMk id="3" creationId="{F4293FA8-ABCE-9BB4-CCE8-F7D8362CB980}"/>
          </ac:picMkLst>
        </pc:picChg>
      </pc:sldChg>
      <pc:sldChg chg="addSp modSp new mod">
        <pc:chgData name="Luis Lozano" userId="f3ac172f78bbb5a5" providerId="LiveId" clId="{CF0290E1-74EA-46CC-ABCF-DAD0BD68F7DB}" dt="2022-05-25T06:35:12.383" v="10552" actId="1076"/>
        <pc:sldMkLst>
          <pc:docMk/>
          <pc:sldMk cId="3467018491" sldId="328"/>
        </pc:sldMkLst>
        <pc:picChg chg="add mod">
          <ac:chgData name="Luis Lozano" userId="f3ac172f78bbb5a5" providerId="LiveId" clId="{CF0290E1-74EA-46CC-ABCF-DAD0BD68F7DB}" dt="2022-05-25T06:35:12.383" v="10552" actId="1076"/>
          <ac:picMkLst>
            <pc:docMk/>
            <pc:sldMk cId="3467018491" sldId="328"/>
            <ac:picMk id="2" creationId="{51DC231C-434D-AFC1-1350-A931685C8235}"/>
          </ac:picMkLst>
        </pc:picChg>
      </pc:sldChg>
      <pc:sldChg chg="addSp modSp new mod">
        <pc:chgData name="Luis Lozano" userId="f3ac172f78bbb5a5" providerId="LiveId" clId="{CF0290E1-74EA-46CC-ABCF-DAD0BD68F7DB}" dt="2022-05-25T06:35:06.899" v="10551" actId="27614"/>
        <pc:sldMkLst>
          <pc:docMk/>
          <pc:sldMk cId="3334340195" sldId="329"/>
        </pc:sldMkLst>
        <pc:picChg chg="add mod">
          <ac:chgData name="Luis Lozano" userId="f3ac172f78bbb5a5" providerId="LiveId" clId="{CF0290E1-74EA-46CC-ABCF-DAD0BD68F7DB}" dt="2022-05-25T06:35:06.899" v="10551" actId="27614"/>
          <ac:picMkLst>
            <pc:docMk/>
            <pc:sldMk cId="3334340195" sldId="329"/>
            <ac:picMk id="3" creationId="{B751BE9D-0972-6141-5255-882C041113E0}"/>
          </ac:picMkLst>
        </pc:picChg>
      </pc:sldChg>
      <pc:sldChg chg="addSp delSp modSp new mod">
        <pc:chgData name="Luis Lozano" userId="f3ac172f78bbb5a5" providerId="LiveId" clId="{CF0290E1-74EA-46CC-ABCF-DAD0BD68F7DB}" dt="2022-05-25T06:36:10.399" v="10557" actId="27614"/>
        <pc:sldMkLst>
          <pc:docMk/>
          <pc:sldMk cId="602467205" sldId="330"/>
        </pc:sldMkLst>
        <pc:picChg chg="add del mod">
          <ac:chgData name="Luis Lozano" userId="f3ac172f78bbb5a5" providerId="LiveId" clId="{CF0290E1-74EA-46CC-ABCF-DAD0BD68F7DB}" dt="2022-05-25T06:36:06.485" v="10555"/>
          <ac:picMkLst>
            <pc:docMk/>
            <pc:sldMk cId="602467205" sldId="330"/>
            <ac:picMk id="3" creationId="{0D42662E-43E6-A6DE-81B7-4A581FE007D8}"/>
          </ac:picMkLst>
        </pc:picChg>
        <pc:picChg chg="add mod">
          <ac:chgData name="Luis Lozano" userId="f3ac172f78bbb5a5" providerId="LiveId" clId="{CF0290E1-74EA-46CC-ABCF-DAD0BD68F7DB}" dt="2022-05-25T06:36:10.399" v="10557" actId="27614"/>
          <ac:picMkLst>
            <pc:docMk/>
            <pc:sldMk cId="602467205" sldId="330"/>
            <ac:picMk id="5" creationId="{3B72FA1F-B485-7ADE-D0F3-D45E7DEA42B7}"/>
          </ac:picMkLst>
        </pc:picChg>
      </pc:sldChg>
      <pc:sldChg chg="addSp delSp modSp new mod">
        <pc:chgData name="Luis Lozano" userId="f3ac172f78bbb5a5" providerId="LiveId" clId="{CF0290E1-74EA-46CC-ABCF-DAD0BD68F7DB}" dt="2022-05-25T06:36:53.311" v="10562" actId="27614"/>
        <pc:sldMkLst>
          <pc:docMk/>
          <pc:sldMk cId="1446759293" sldId="331"/>
        </pc:sldMkLst>
        <pc:picChg chg="add del mod">
          <ac:chgData name="Luis Lozano" userId="f3ac172f78bbb5a5" providerId="LiveId" clId="{CF0290E1-74EA-46CC-ABCF-DAD0BD68F7DB}" dt="2022-05-25T06:36:50.219" v="10560"/>
          <ac:picMkLst>
            <pc:docMk/>
            <pc:sldMk cId="1446759293" sldId="331"/>
            <ac:picMk id="3" creationId="{CED20F87-43B8-B42D-26D7-4086B37EA5E4}"/>
          </ac:picMkLst>
        </pc:picChg>
        <pc:picChg chg="add mod">
          <ac:chgData name="Luis Lozano" userId="f3ac172f78bbb5a5" providerId="LiveId" clId="{CF0290E1-74EA-46CC-ABCF-DAD0BD68F7DB}" dt="2022-05-25T06:36:53.311" v="10562" actId="27614"/>
          <ac:picMkLst>
            <pc:docMk/>
            <pc:sldMk cId="1446759293" sldId="331"/>
            <ac:picMk id="5" creationId="{0B0EFFF5-B110-33C1-0724-3894AC2A93CB}"/>
          </ac:picMkLst>
        </pc:picChg>
      </pc:sldChg>
      <pc:sldChg chg="addSp modSp new mod">
        <pc:chgData name="Luis Lozano" userId="f3ac172f78bbb5a5" providerId="LiveId" clId="{CF0290E1-74EA-46CC-ABCF-DAD0BD68F7DB}" dt="2022-05-25T06:37:37.525" v="10570" actId="27614"/>
        <pc:sldMkLst>
          <pc:docMk/>
          <pc:sldMk cId="2015299608" sldId="332"/>
        </pc:sldMkLst>
        <pc:picChg chg="add mod">
          <ac:chgData name="Luis Lozano" userId="f3ac172f78bbb5a5" providerId="LiveId" clId="{CF0290E1-74EA-46CC-ABCF-DAD0BD68F7DB}" dt="2022-05-25T06:37:37.525" v="10570" actId="27614"/>
          <ac:picMkLst>
            <pc:docMk/>
            <pc:sldMk cId="2015299608" sldId="332"/>
            <ac:picMk id="3" creationId="{4FC9A1DE-A58A-D5DE-C6C5-3CB6CD656DDF}"/>
          </ac:picMkLst>
        </pc:picChg>
      </pc:sldChg>
      <pc:sldChg chg="addSp modSp new mod ord">
        <pc:chgData name="Luis Lozano" userId="f3ac172f78bbb5a5" providerId="LiveId" clId="{CF0290E1-74EA-46CC-ABCF-DAD0BD68F7DB}" dt="2022-05-25T06:37:24.037" v="10568"/>
        <pc:sldMkLst>
          <pc:docMk/>
          <pc:sldMk cId="1133305136" sldId="333"/>
        </pc:sldMkLst>
        <pc:picChg chg="add mod">
          <ac:chgData name="Luis Lozano" userId="f3ac172f78bbb5a5" providerId="LiveId" clId="{CF0290E1-74EA-46CC-ABCF-DAD0BD68F7DB}" dt="2022-05-25T06:37:23.614" v="10566" actId="27614"/>
          <ac:picMkLst>
            <pc:docMk/>
            <pc:sldMk cId="1133305136" sldId="333"/>
            <ac:picMk id="3" creationId="{4853F619-2745-CE80-A034-DE991CA44632}"/>
          </ac:picMkLst>
        </pc:picChg>
      </pc:sldChg>
      <pc:sldChg chg="modSp add mod">
        <pc:chgData name="Luis Lozano" userId="f3ac172f78bbb5a5" providerId="LiveId" clId="{CF0290E1-74EA-46CC-ABCF-DAD0BD68F7DB}" dt="2022-05-25T06:39:36.788" v="10585" actId="20577"/>
        <pc:sldMkLst>
          <pc:docMk/>
          <pc:sldMk cId="3737926872" sldId="334"/>
        </pc:sldMkLst>
        <pc:spChg chg="mod">
          <ac:chgData name="Luis Lozano" userId="f3ac172f78bbb5a5" providerId="LiveId" clId="{CF0290E1-74EA-46CC-ABCF-DAD0BD68F7DB}" dt="2022-05-25T06:39:22.660" v="10575" actId="20577"/>
          <ac:spMkLst>
            <pc:docMk/>
            <pc:sldMk cId="3737926872" sldId="334"/>
            <ac:spMk id="5" creationId="{E94571F3-EB7E-F5D8-8078-2706CC5DB506}"/>
          </ac:spMkLst>
        </pc:spChg>
        <pc:spChg chg="mod">
          <ac:chgData name="Luis Lozano" userId="f3ac172f78bbb5a5" providerId="LiveId" clId="{CF0290E1-74EA-46CC-ABCF-DAD0BD68F7DB}" dt="2022-05-25T06:39:36.788" v="10585" actId="20577"/>
          <ac:spMkLst>
            <pc:docMk/>
            <pc:sldMk cId="3737926872" sldId="334"/>
            <ac:spMk id="7" creationId="{F2AB7C78-5715-0AB1-38CB-0D404DD63CF6}"/>
          </ac:spMkLst>
        </pc:spChg>
      </pc:sldChg>
      <pc:sldChg chg="addSp modSp new mod">
        <pc:chgData name="Luis Lozano" userId="f3ac172f78bbb5a5" providerId="LiveId" clId="{CF0290E1-74EA-46CC-ABCF-DAD0BD68F7DB}" dt="2022-05-25T06:40:13.554" v="10589" actId="962"/>
        <pc:sldMkLst>
          <pc:docMk/>
          <pc:sldMk cId="2320746164" sldId="335"/>
        </pc:sldMkLst>
        <pc:picChg chg="add mod">
          <ac:chgData name="Luis Lozano" userId="f3ac172f78bbb5a5" providerId="LiveId" clId="{CF0290E1-74EA-46CC-ABCF-DAD0BD68F7DB}" dt="2022-05-25T06:40:13.554" v="10589" actId="962"/>
          <ac:picMkLst>
            <pc:docMk/>
            <pc:sldMk cId="2320746164" sldId="335"/>
            <ac:picMk id="3" creationId="{FFB3FBDB-F19E-E074-FEAE-4EFE5C66F31E}"/>
          </ac:picMkLst>
        </pc:picChg>
      </pc:sldChg>
      <pc:sldChg chg="addSp modSp new mod">
        <pc:chgData name="Luis Lozano" userId="f3ac172f78bbb5a5" providerId="LiveId" clId="{CF0290E1-74EA-46CC-ABCF-DAD0BD68F7DB}" dt="2022-05-25T06:40:36.417" v="10593" actId="962"/>
        <pc:sldMkLst>
          <pc:docMk/>
          <pc:sldMk cId="171380806" sldId="336"/>
        </pc:sldMkLst>
        <pc:picChg chg="add mod">
          <ac:chgData name="Luis Lozano" userId="f3ac172f78bbb5a5" providerId="LiveId" clId="{CF0290E1-74EA-46CC-ABCF-DAD0BD68F7DB}" dt="2022-05-25T06:40:36.417" v="10593" actId="962"/>
          <ac:picMkLst>
            <pc:docMk/>
            <pc:sldMk cId="171380806" sldId="336"/>
            <ac:picMk id="3" creationId="{F30B8E4A-FDD0-68F3-4062-D3C32E1BDBEB}"/>
          </ac:picMkLst>
        </pc:picChg>
      </pc:sldChg>
      <pc:sldChg chg="addSp modSp new mod">
        <pc:chgData name="Luis Lozano" userId="f3ac172f78bbb5a5" providerId="LiveId" clId="{CF0290E1-74EA-46CC-ABCF-DAD0BD68F7DB}" dt="2022-05-25T06:40:51.826" v="10602" actId="27614"/>
        <pc:sldMkLst>
          <pc:docMk/>
          <pc:sldMk cId="2102912026" sldId="337"/>
        </pc:sldMkLst>
        <pc:picChg chg="add mod">
          <ac:chgData name="Luis Lozano" userId="f3ac172f78bbb5a5" providerId="LiveId" clId="{CF0290E1-74EA-46CC-ABCF-DAD0BD68F7DB}" dt="2022-05-25T06:40:51.826" v="10602" actId="27614"/>
          <ac:picMkLst>
            <pc:docMk/>
            <pc:sldMk cId="2102912026" sldId="337"/>
            <ac:picMk id="3" creationId="{470C1AE3-E358-1859-F873-A4B022BD8B6E}"/>
          </ac:picMkLst>
        </pc:picChg>
      </pc:sldChg>
      <pc:sldChg chg="addSp modSp add del mod">
        <pc:chgData name="Luis Lozano" userId="f3ac172f78bbb5a5" providerId="LiveId" clId="{CF0290E1-74EA-46CC-ABCF-DAD0BD68F7DB}" dt="2022-05-25T06:42:21.190" v="10608" actId="47"/>
        <pc:sldMkLst>
          <pc:docMk/>
          <pc:sldMk cId="2578366366" sldId="338"/>
        </pc:sldMkLst>
        <pc:picChg chg="add mod">
          <ac:chgData name="Luis Lozano" userId="f3ac172f78bbb5a5" providerId="LiveId" clId="{CF0290E1-74EA-46CC-ABCF-DAD0BD68F7DB}" dt="2022-05-25T06:41:52.488" v="10605" actId="962"/>
          <ac:picMkLst>
            <pc:docMk/>
            <pc:sldMk cId="2578366366" sldId="338"/>
            <ac:picMk id="3" creationId="{BA924B95-F900-AE19-F625-FD20830D8075}"/>
          </ac:picMkLst>
        </pc:picChg>
      </pc:sldChg>
      <pc:sldChg chg="addSp modSp add del mod">
        <pc:chgData name="Luis Lozano" userId="f3ac172f78bbb5a5" providerId="LiveId" clId="{CF0290E1-74EA-46CC-ABCF-DAD0BD68F7DB}" dt="2022-05-25T06:42:22.764" v="10609" actId="47"/>
        <pc:sldMkLst>
          <pc:docMk/>
          <pc:sldMk cId="3804139874" sldId="339"/>
        </pc:sldMkLst>
        <pc:picChg chg="add mod">
          <ac:chgData name="Luis Lozano" userId="f3ac172f78bbb5a5" providerId="LiveId" clId="{CF0290E1-74EA-46CC-ABCF-DAD0BD68F7DB}" dt="2022-05-25T06:41:57.922" v="10607" actId="27614"/>
          <ac:picMkLst>
            <pc:docMk/>
            <pc:sldMk cId="3804139874" sldId="339"/>
            <ac:picMk id="3" creationId="{FE77D0B7-FE7A-F6BB-85B8-8537A0A3DE66}"/>
          </ac:picMkLst>
        </pc:picChg>
      </pc:sldChg>
      <pc:sldChg chg="addSp modSp add mod">
        <pc:chgData name="Luis Lozano" userId="f3ac172f78bbb5a5" providerId="LiveId" clId="{CF0290E1-74EA-46CC-ABCF-DAD0BD68F7DB}" dt="2022-05-25T06:42:36.297" v="10611" actId="27614"/>
        <pc:sldMkLst>
          <pc:docMk/>
          <pc:sldMk cId="3705087999" sldId="340"/>
        </pc:sldMkLst>
        <pc:picChg chg="add mod">
          <ac:chgData name="Luis Lozano" userId="f3ac172f78bbb5a5" providerId="LiveId" clId="{CF0290E1-74EA-46CC-ABCF-DAD0BD68F7DB}" dt="2022-05-25T06:42:36.297" v="10611" actId="27614"/>
          <ac:picMkLst>
            <pc:docMk/>
            <pc:sldMk cId="3705087999" sldId="340"/>
            <ac:picMk id="3" creationId="{2B4A51A6-14E5-3080-C18D-E51022FBEA61}"/>
          </ac:picMkLst>
        </pc:picChg>
      </pc:sldChg>
      <pc:sldChg chg="addSp modSp add mod">
        <pc:chgData name="Luis Lozano" userId="f3ac172f78bbb5a5" providerId="LiveId" clId="{CF0290E1-74EA-46CC-ABCF-DAD0BD68F7DB}" dt="2022-05-25T06:42:42.847" v="10613" actId="27614"/>
        <pc:sldMkLst>
          <pc:docMk/>
          <pc:sldMk cId="3145043133" sldId="341"/>
        </pc:sldMkLst>
        <pc:picChg chg="add mod">
          <ac:chgData name="Luis Lozano" userId="f3ac172f78bbb5a5" providerId="LiveId" clId="{CF0290E1-74EA-46CC-ABCF-DAD0BD68F7DB}" dt="2022-05-25T06:42:42.847" v="10613" actId="27614"/>
          <ac:picMkLst>
            <pc:docMk/>
            <pc:sldMk cId="3145043133" sldId="341"/>
            <ac:picMk id="3" creationId="{0CCB039C-56AF-164C-59A3-D4A474FA9968}"/>
          </ac:picMkLst>
        </pc:picChg>
      </pc:sldChg>
      <pc:sldChg chg="addSp modSp add del mod">
        <pc:chgData name="Luis Lozano" userId="f3ac172f78bbb5a5" providerId="LiveId" clId="{CF0290E1-74EA-46CC-ABCF-DAD0BD68F7DB}" dt="2022-05-25T06:43:32.608" v="10617" actId="47"/>
        <pc:sldMkLst>
          <pc:docMk/>
          <pc:sldMk cId="3642052499" sldId="342"/>
        </pc:sldMkLst>
        <pc:picChg chg="add mod">
          <ac:chgData name="Luis Lozano" userId="f3ac172f78bbb5a5" providerId="LiveId" clId="{CF0290E1-74EA-46CC-ABCF-DAD0BD68F7DB}" dt="2022-05-25T06:43:27.374" v="10616" actId="962"/>
          <ac:picMkLst>
            <pc:docMk/>
            <pc:sldMk cId="3642052499" sldId="342"/>
            <ac:picMk id="3" creationId="{E0631492-59D9-54B3-802E-9FA4F3198BA1}"/>
          </ac:picMkLst>
        </pc:picChg>
      </pc:sldChg>
      <pc:sldChg chg="addSp delSp modSp add mod">
        <pc:chgData name="Luis Lozano" userId="f3ac172f78bbb5a5" providerId="LiveId" clId="{CF0290E1-74EA-46CC-ABCF-DAD0BD68F7DB}" dt="2022-05-25T14:01:17.738" v="11644"/>
        <pc:sldMkLst>
          <pc:docMk/>
          <pc:sldMk cId="217476164" sldId="343"/>
        </pc:sldMkLst>
        <pc:spChg chg="add mod">
          <ac:chgData name="Luis Lozano" userId="f3ac172f78bbb5a5" providerId="LiveId" clId="{CF0290E1-74EA-46CC-ABCF-DAD0BD68F7DB}" dt="2022-05-25T14:01:17.738" v="11644"/>
          <ac:spMkLst>
            <pc:docMk/>
            <pc:sldMk cId="217476164" sldId="343"/>
            <ac:spMk id="4" creationId="{D75C03B1-CE28-D67D-10CA-D31A183A21F0}"/>
          </ac:spMkLst>
        </pc:spChg>
        <pc:spChg chg="add del mod">
          <ac:chgData name="Luis Lozano" userId="f3ac172f78bbb5a5" providerId="LiveId" clId="{CF0290E1-74EA-46CC-ABCF-DAD0BD68F7DB}" dt="2022-05-25T06:44:50.687" v="10648" actId="21"/>
          <ac:spMkLst>
            <pc:docMk/>
            <pc:sldMk cId="217476164" sldId="343"/>
            <ac:spMk id="5" creationId="{6B5F9572-EFF4-0362-5EEF-8CD8A3D00642}"/>
          </ac:spMkLst>
        </pc:spChg>
        <pc:spChg chg="add mod">
          <ac:chgData name="Luis Lozano" userId="f3ac172f78bbb5a5" providerId="LiveId" clId="{CF0290E1-74EA-46CC-ABCF-DAD0BD68F7DB}" dt="2022-05-25T06:47:03.921" v="10952" actId="20577"/>
          <ac:spMkLst>
            <pc:docMk/>
            <pc:sldMk cId="217476164" sldId="343"/>
            <ac:spMk id="6" creationId="{1496127F-44E6-0A08-775E-FF9A3783D5A2}"/>
          </ac:spMkLst>
        </pc:spChg>
        <pc:spChg chg="add del mod">
          <ac:chgData name="Luis Lozano" userId="f3ac172f78bbb5a5" providerId="LiveId" clId="{CF0290E1-74EA-46CC-ABCF-DAD0BD68F7DB}" dt="2022-05-25T06:45:16.015" v="10656"/>
          <ac:spMkLst>
            <pc:docMk/>
            <pc:sldMk cId="217476164" sldId="343"/>
            <ac:spMk id="7" creationId="{0752FEFA-E950-69DC-C89B-23557AEDCA43}"/>
          </ac:spMkLst>
        </pc:spChg>
        <pc:picChg chg="add mod">
          <ac:chgData name="Luis Lozano" userId="f3ac172f78bbb5a5" providerId="LiveId" clId="{CF0290E1-74EA-46CC-ABCF-DAD0BD68F7DB}" dt="2022-05-25T06:46:12.126" v="10758" actId="1076"/>
          <ac:picMkLst>
            <pc:docMk/>
            <pc:sldMk cId="217476164" sldId="343"/>
            <ac:picMk id="3" creationId="{F8A35F67-7C5F-4FC9-3F54-E14D78BD28C8}"/>
          </ac:picMkLst>
        </pc:picChg>
      </pc:sldChg>
      <pc:sldChg chg="modSp add mod">
        <pc:chgData name="Luis Lozano" userId="f3ac172f78bbb5a5" providerId="LiveId" clId="{CF0290E1-74EA-46CC-ABCF-DAD0BD68F7DB}" dt="2022-05-26T21:59:19.514" v="11992" actId="114"/>
        <pc:sldMkLst>
          <pc:docMk/>
          <pc:sldMk cId="3363274911" sldId="344"/>
        </pc:sldMkLst>
        <pc:spChg chg="mod">
          <ac:chgData name="Luis Lozano" userId="f3ac172f78bbb5a5" providerId="LiveId" clId="{CF0290E1-74EA-46CC-ABCF-DAD0BD68F7DB}" dt="2022-05-25T06:43:45.064" v="10622" actId="20577"/>
          <ac:spMkLst>
            <pc:docMk/>
            <pc:sldMk cId="3363274911" sldId="344"/>
            <ac:spMk id="5" creationId="{E94571F3-EB7E-F5D8-8078-2706CC5DB506}"/>
          </ac:spMkLst>
        </pc:spChg>
        <pc:spChg chg="mod">
          <ac:chgData name="Luis Lozano" userId="f3ac172f78bbb5a5" providerId="LiveId" clId="{CF0290E1-74EA-46CC-ABCF-DAD0BD68F7DB}" dt="2022-05-26T21:59:19.514" v="11992" actId="114"/>
          <ac:spMkLst>
            <pc:docMk/>
            <pc:sldMk cId="3363274911" sldId="344"/>
            <ac:spMk id="7" creationId="{F2AB7C78-5715-0AB1-38CB-0D404DD63CF6}"/>
          </ac:spMkLst>
        </pc:spChg>
      </pc:sldChg>
      <pc:sldChg chg="addSp delSp modSp add mod">
        <pc:chgData name="Luis Lozano" userId="f3ac172f78bbb5a5" providerId="LiveId" clId="{CF0290E1-74EA-46CC-ABCF-DAD0BD68F7DB}" dt="2022-05-25T06:47:23.652" v="10958" actId="27614"/>
        <pc:sldMkLst>
          <pc:docMk/>
          <pc:sldMk cId="499645454" sldId="345"/>
        </pc:sldMkLst>
        <pc:picChg chg="del">
          <ac:chgData name="Luis Lozano" userId="f3ac172f78bbb5a5" providerId="LiveId" clId="{CF0290E1-74EA-46CC-ABCF-DAD0BD68F7DB}" dt="2022-05-25T06:47:11.863" v="10954" actId="478"/>
          <ac:picMkLst>
            <pc:docMk/>
            <pc:sldMk cId="499645454" sldId="345"/>
            <ac:picMk id="3" creationId="{0CCB039C-56AF-164C-59A3-D4A474FA9968}"/>
          </ac:picMkLst>
        </pc:picChg>
        <pc:picChg chg="add mod">
          <ac:chgData name="Luis Lozano" userId="f3ac172f78bbb5a5" providerId="LiveId" clId="{CF0290E1-74EA-46CC-ABCF-DAD0BD68F7DB}" dt="2022-05-25T06:47:23.652" v="10958" actId="27614"/>
          <ac:picMkLst>
            <pc:docMk/>
            <pc:sldMk cId="499645454" sldId="345"/>
            <ac:picMk id="4" creationId="{28C8F565-6487-5561-5380-E1E0425DED5E}"/>
          </ac:picMkLst>
        </pc:picChg>
      </pc:sldChg>
      <pc:sldChg chg="add del">
        <pc:chgData name="Luis Lozano" userId="f3ac172f78bbb5a5" providerId="LiveId" clId="{CF0290E1-74EA-46CC-ABCF-DAD0BD68F7DB}" dt="2022-05-25T06:47:55.722" v="10994" actId="47"/>
        <pc:sldMkLst>
          <pc:docMk/>
          <pc:sldMk cId="976041337" sldId="346"/>
        </pc:sldMkLst>
      </pc:sldChg>
      <pc:sldChg chg="addSp delSp modSp add mod">
        <pc:chgData name="Luis Lozano" userId="f3ac172f78bbb5a5" providerId="LiveId" clId="{CF0290E1-74EA-46CC-ABCF-DAD0BD68F7DB}" dt="2022-05-25T14:01:11.570" v="11642"/>
        <pc:sldMkLst>
          <pc:docMk/>
          <pc:sldMk cId="4191539508" sldId="347"/>
        </pc:sldMkLst>
        <pc:spChg chg="add del mod">
          <ac:chgData name="Luis Lozano" userId="f3ac172f78bbb5a5" providerId="LiveId" clId="{CF0290E1-74EA-46CC-ABCF-DAD0BD68F7DB}" dt="2022-05-25T14:01:11.570" v="11642"/>
          <ac:spMkLst>
            <pc:docMk/>
            <pc:sldMk cId="4191539508" sldId="347"/>
            <ac:spMk id="4" creationId="{90DA2C13-E456-BA55-5896-CD3893824FC0}"/>
          </ac:spMkLst>
        </pc:spChg>
        <pc:picChg chg="add mod">
          <ac:chgData name="Luis Lozano" userId="f3ac172f78bbb5a5" providerId="LiveId" clId="{CF0290E1-74EA-46CC-ABCF-DAD0BD68F7DB}" dt="2022-05-25T06:47:50.594" v="10993" actId="962"/>
          <ac:picMkLst>
            <pc:docMk/>
            <pc:sldMk cId="4191539508" sldId="347"/>
            <ac:picMk id="3" creationId="{8C6068D0-BC0C-192B-3D54-6807AD2DE598}"/>
          </ac:picMkLst>
        </pc:picChg>
      </pc:sldChg>
      <pc:sldChg chg="addSp modSp add mod">
        <pc:chgData name="Luis Lozano" userId="f3ac172f78bbb5a5" providerId="LiveId" clId="{CF0290E1-74EA-46CC-ABCF-DAD0BD68F7DB}" dt="2022-05-25T14:01:15.459" v="11643"/>
        <pc:sldMkLst>
          <pc:docMk/>
          <pc:sldMk cId="2706120126" sldId="348"/>
        </pc:sldMkLst>
        <pc:spChg chg="add mod">
          <ac:chgData name="Luis Lozano" userId="f3ac172f78bbb5a5" providerId="LiveId" clId="{CF0290E1-74EA-46CC-ABCF-DAD0BD68F7DB}" dt="2022-05-25T14:01:15.459" v="11643"/>
          <ac:spMkLst>
            <pc:docMk/>
            <pc:sldMk cId="2706120126" sldId="348"/>
            <ac:spMk id="5" creationId="{A41453F5-E4E8-02D4-F11B-23D589F276A6}"/>
          </ac:spMkLst>
        </pc:spChg>
        <pc:spChg chg="mod">
          <ac:chgData name="Luis Lozano" userId="f3ac172f78bbb5a5" providerId="LiveId" clId="{CF0290E1-74EA-46CC-ABCF-DAD0BD68F7DB}" dt="2022-05-25T06:48:41.372" v="11023" actId="20577"/>
          <ac:spMkLst>
            <pc:docMk/>
            <pc:sldMk cId="2706120126" sldId="348"/>
            <ac:spMk id="6" creationId="{1496127F-44E6-0A08-775E-FF9A3783D5A2}"/>
          </ac:spMkLst>
        </pc:spChg>
        <pc:picChg chg="add mod">
          <ac:chgData name="Luis Lozano" userId="f3ac172f78bbb5a5" providerId="LiveId" clId="{CF0290E1-74EA-46CC-ABCF-DAD0BD68F7DB}" dt="2022-05-25T06:48:12.958" v="10996" actId="1076"/>
          <ac:picMkLst>
            <pc:docMk/>
            <pc:sldMk cId="2706120126" sldId="348"/>
            <ac:picMk id="4" creationId="{01FC5399-45B4-EB0D-9FD9-D657DCE95A25}"/>
          </ac:picMkLst>
        </pc:picChg>
      </pc:sldChg>
      <pc:sldChg chg="new del">
        <pc:chgData name="Luis Lozano" userId="f3ac172f78bbb5a5" providerId="LiveId" clId="{CF0290E1-74EA-46CC-ABCF-DAD0BD68F7DB}" dt="2022-05-25T06:50:11.528" v="11053" actId="47"/>
        <pc:sldMkLst>
          <pc:docMk/>
          <pc:sldMk cId="3099403375" sldId="349"/>
        </pc:sldMkLst>
      </pc:sldChg>
      <pc:sldChg chg="modSp add mod">
        <pc:chgData name="Luis Lozano" userId="f3ac172f78bbb5a5" providerId="LiveId" clId="{CF0290E1-74EA-46CC-ABCF-DAD0BD68F7DB}" dt="2022-05-25T06:50:05.806" v="11052" actId="14100"/>
        <pc:sldMkLst>
          <pc:docMk/>
          <pc:sldMk cId="3219062970" sldId="350"/>
        </pc:sldMkLst>
        <pc:spChg chg="mod">
          <ac:chgData name="Luis Lozano" userId="f3ac172f78bbb5a5" providerId="LiveId" clId="{CF0290E1-74EA-46CC-ABCF-DAD0BD68F7DB}" dt="2022-05-25T06:49:38.803" v="11030" actId="1076"/>
          <ac:spMkLst>
            <pc:docMk/>
            <pc:sldMk cId="3219062970" sldId="350"/>
            <ac:spMk id="5" creationId="{E94571F3-EB7E-F5D8-8078-2706CC5DB506}"/>
          </ac:spMkLst>
        </pc:spChg>
        <pc:spChg chg="mod">
          <ac:chgData name="Luis Lozano" userId="f3ac172f78bbb5a5" providerId="LiveId" clId="{CF0290E1-74EA-46CC-ABCF-DAD0BD68F7DB}" dt="2022-05-25T06:50:05.806" v="11052" actId="14100"/>
          <ac:spMkLst>
            <pc:docMk/>
            <pc:sldMk cId="3219062970" sldId="350"/>
            <ac:spMk id="7" creationId="{F2AB7C78-5715-0AB1-38CB-0D404DD63CF6}"/>
          </ac:spMkLst>
        </pc:spChg>
      </pc:sldChg>
      <pc:sldChg chg="new del">
        <pc:chgData name="Luis Lozano" userId="f3ac172f78bbb5a5" providerId="LiveId" clId="{CF0290E1-74EA-46CC-ABCF-DAD0BD68F7DB}" dt="2022-05-25T06:52:15.549" v="11165" actId="2696"/>
        <pc:sldMkLst>
          <pc:docMk/>
          <pc:sldMk cId="1414745758" sldId="351"/>
        </pc:sldMkLst>
      </pc:sldChg>
      <pc:sldChg chg="addSp delSp modSp new mod">
        <pc:chgData name="Luis Lozano" userId="f3ac172f78bbb5a5" providerId="LiveId" clId="{CF0290E1-74EA-46CC-ABCF-DAD0BD68F7DB}" dt="2022-05-26T22:00:18.237" v="11994" actId="14100"/>
        <pc:sldMkLst>
          <pc:docMk/>
          <pc:sldMk cId="4177336153" sldId="351"/>
        </pc:sldMkLst>
        <pc:spChg chg="mod">
          <ac:chgData name="Luis Lozano" userId="f3ac172f78bbb5a5" providerId="LiveId" clId="{CF0290E1-74EA-46CC-ABCF-DAD0BD68F7DB}" dt="2022-05-25T14:01:43.193" v="11647" actId="790"/>
          <ac:spMkLst>
            <pc:docMk/>
            <pc:sldMk cId="4177336153" sldId="351"/>
            <ac:spMk id="2" creationId="{3366AE1C-8DA2-5A30-BDB4-C01765A62E33}"/>
          </ac:spMkLst>
        </pc:spChg>
        <pc:spChg chg="del">
          <ac:chgData name="Luis Lozano" userId="f3ac172f78bbb5a5" providerId="LiveId" clId="{CF0290E1-74EA-46CC-ABCF-DAD0BD68F7DB}" dt="2022-05-25T14:00:56.722" v="11638" actId="478"/>
          <ac:spMkLst>
            <pc:docMk/>
            <pc:sldMk cId="4177336153" sldId="351"/>
            <ac:spMk id="3" creationId="{64832B75-8D92-2F39-D992-5901AC58706C}"/>
          </ac:spMkLst>
        </pc:spChg>
        <pc:spChg chg="add mod">
          <ac:chgData name="Luis Lozano" userId="f3ac172f78bbb5a5" providerId="LiveId" clId="{CF0290E1-74EA-46CC-ABCF-DAD0BD68F7DB}" dt="2022-05-25T14:01:07.276" v="11640"/>
          <ac:spMkLst>
            <pc:docMk/>
            <pc:sldMk cId="4177336153" sldId="351"/>
            <ac:spMk id="4" creationId="{52B36CEB-9A45-3116-B39B-D0D121CEBBC3}"/>
          </ac:spMkLst>
        </pc:spChg>
        <pc:spChg chg="add del">
          <ac:chgData name="Luis Lozano" userId="f3ac172f78bbb5a5" providerId="LiveId" clId="{CF0290E1-74EA-46CC-ABCF-DAD0BD68F7DB}" dt="2022-05-25T14:07:35.126" v="11649" actId="22"/>
          <ac:spMkLst>
            <pc:docMk/>
            <pc:sldMk cId="4177336153" sldId="351"/>
            <ac:spMk id="6" creationId="{AF45C162-7220-6B27-7014-CC9AC3BF9C9B}"/>
          </ac:spMkLst>
        </pc:spChg>
        <pc:spChg chg="add del mod">
          <ac:chgData name="Luis Lozano" userId="f3ac172f78bbb5a5" providerId="LiveId" clId="{CF0290E1-74EA-46CC-ABCF-DAD0BD68F7DB}" dt="2022-05-25T14:08:54.611" v="11688"/>
          <ac:spMkLst>
            <pc:docMk/>
            <pc:sldMk cId="4177336153" sldId="351"/>
            <ac:spMk id="8" creationId="{F9C73AAE-C241-3425-A286-0122B06FC159}"/>
          </ac:spMkLst>
        </pc:spChg>
        <pc:spChg chg="add mod">
          <ac:chgData name="Luis Lozano" userId="f3ac172f78bbb5a5" providerId="LiveId" clId="{CF0290E1-74EA-46CC-ABCF-DAD0BD68F7DB}" dt="2022-05-26T22:00:18.237" v="11994" actId="14100"/>
          <ac:spMkLst>
            <pc:docMk/>
            <pc:sldMk cId="4177336153" sldId="351"/>
            <ac:spMk id="9" creationId="{F17B7794-9D11-0D59-B305-A778EE89D9BC}"/>
          </ac:spMkLst>
        </pc:spChg>
      </pc:sldChg>
      <pc:sldChg chg="addSp modSp new mod modNotesTx">
        <pc:chgData name="Luis Lozano" userId="f3ac172f78bbb5a5" providerId="LiveId" clId="{CF0290E1-74EA-46CC-ABCF-DAD0BD68F7DB}" dt="2022-05-25T14:13:48.575" v="11774" actId="20577"/>
        <pc:sldMkLst>
          <pc:docMk/>
          <pc:sldMk cId="2832524607" sldId="352"/>
        </pc:sldMkLst>
        <pc:picChg chg="add mod">
          <ac:chgData name="Luis Lozano" userId="f3ac172f78bbb5a5" providerId="LiveId" clId="{CF0290E1-74EA-46CC-ABCF-DAD0BD68F7DB}" dt="2022-05-25T14:11:45.756" v="11736" actId="27614"/>
          <ac:picMkLst>
            <pc:docMk/>
            <pc:sldMk cId="2832524607" sldId="352"/>
            <ac:picMk id="3" creationId="{55B1E841-5AF2-FA83-0726-79535D510BEA}"/>
          </ac:picMkLst>
        </pc:picChg>
      </pc:sldChg>
      <pc:sldMasterChg chg="delSldLayout">
        <pc:chgData name="Luis Lozano" userId="f3ac172f78bbb5a5" providerId="LiveId" clId="{CF0290E1-74EA-46CC-ABCF-DAD0BD68F7DB}" dt="2022-05-25T06:52:15.549" v="11165" actId="2696"/>
        <pc:sldMasterMkLst>
          <pc:docMk/>
          <pc:sldMasterMk cId="0" sldId="2147483671"/>
        </pc:sldMasterMkLst>
        <pc:sldLayoutChg chg="del">
          <pc:chgData name="Luis Lozano" userId="f3ac172f78bbb5a5" providerId="LiveId" clId="{CF0290E1-74EA-46CC-ABCF-DAD0BD68F7DB}" dt="2022-05-25T06:50:23.746" v="11056" actId="47"/>
          <pc:sldLayoutMkLst>
            <pc:docMk/>
            <pc:sldMasterMk cId="0" sldId="2147483671"/>
            <pc:sldLayoutMk cId="0" sldId="2147483652"/>
          </pc:sldLayoutMkLst>
        </pc:sldLayoutChg>
        <pc:sldLayoutChg chg="del">
          <pc:chgData name="Luis Lozano" userId="f3ac172f78bbb5a5" providerId="LiveId" clId="{CF0290E1-74EA-46CC-ABCF-DAD0BD68F7DB}" dt="2022-05-25T06:50:24.516" v="11057" actId="47"/>
          <pc:sldLayoutMkLst>
            <pc:docMk/>
            <pc:sldMasterMk cId="0" sldId="2147483671"/>
            <pc:sldLayoutMk cId="0" sldId="2147483656"/>
          </pc:sldLayoutMkLst>
        </pc:sldLayoutChg>
        <pc:sldLayoutChg chg="del">
          <pc:chgData name="Luis Lozano" userId="f3ac172f78bbb5a5" providerId="LiveId" clId="{CF0290E1-74EA-46CC-ABCF-DAD0BD68F7DB}" dt="2022-05-25T06:50:27.112" v="11059" actId="47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Luis Lozano" userId="f3ac172f78bbb5a5" providerId="LiveId" clId="{CF0290E1-74EA-46CC-ABCF-DAD0BD68F7DB}" dt="2022-05-25T06:50:18.808" v="11054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Luis Lozano" userId="f3ac172f78bbb5a5" providerId="LiveId" clId="{CF0290E1-74EA-46CC-ABCF-DAD0BD68F7DB}" dt="2022-05-25T06:50:30.174" v="11062" actId="47"/>
          <pc:sldLayoutMkLst>
            <pc:docMk/>
            <pc:sldMasterMk cId="0" sldId="2147483671"/>
            <pc:sldLayoutMk cId="0" sldId="2147483664"/>
          </pc:sldLayoutMkLst>
        </pc:sldLayoutChg>
        <pc:sldLayoutChg chg="del">
          <pc:chgData name="Luis Lozano" userId="f3ac172f78bbb5a5" providerId="LiveId" clId="{CF0290E1-74EA-46CC-ABCF-DAD0BD68F7DB}" dt="2022-05-25T06:50:29.259" v="11061" actId="47"/>
          <pc:sldLayoutMkLst>
            <pc:docMk/>
            <pc:sldMasterMk cId="0" sldId="2147483671"/>
            <pc:sldLayoutMk cId="0" sldId="2147483665"/>
          </pc:sldLayoutMkLst>
        </pc:sldLayoutChg>
        <pc:sldLayoutChg chg="del">
          <pc:chgData name="Luis Lozano" userId="f3ac172f78bbb5a5" providerId="LiveId" clId="{CF0290E1-74EA-46CC-ABCF-DAD0BD68F7DB}" dt="2022-05-25T06:52:15.549" v="11165" actId="2696"/>
          <pc:sldLayoutMkLst>
            <pc:docMk/>
            <pc:sldMasterMk cId="0" sldId="2147483671"/>
            <pc:sldLayoutMk cId="0" sldId="2147483668"/>
          </pc:sldLayoutMkLst>
        </pc:sldLayoutChg>
      </pc:sldMasterChg>
      <pc:sldMasterChg chg="del delSldLayout">
        <pc:chgData name="Luis Lozano" userId="f3ac172f78bbb5a5" providerId="LiveId" clId="{CF0290E1-74EA-46CC-ABCF-DAD0BD68F7DB}" dt="2022-05-25T06:51:52.123" v="11163" actId="47"/>
        <pc:sldMasterMkLst>
          <pc:docMk/>
          <pc:sldMasterMk cId="0" sldId="2147483672"/>
        </pc:sldMasterMkLst>
        <pc:sldLayoutChg chg="del">
          <pc:chgData name="Luis Lozano" userId="f3ac172f78bbb5a5" providerId="LiveId" clId="{CF0290E1-74EA-46CC-ABCF-DAD0BD68F7DB}" dt="2022-05-25T06:51:52.123" v="11163" actId="47"/>
          <pc:sldLayoutMkLst>
            <pc:docMk/>
            <pc:sldMasterMk cId="0" sldId="2147483672"/>
            <pc:sldLayoutMk cId="0" sldId="2147483669"/>
          </pc:sldLayoutMkLst>
        </pc:sldLayoutChg>
        <pc:sldLayoutChg chg="del">
          <pc:chgData name="Luis Lozano" userId="f3ac172f78bbb5a5" providerId="LiveId" clId="{CF0290E1-74EA-46CC-ABCF-DAD0BD68F7DB}" dt="2022-05-25T06:51:50.593" v="11158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4df376a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4df376a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800" b="0" i="0" u="none" strike="noStrike" baseline="0" dirty="0">
                <a:latin typeface="CMR10"/>
              </a:rPr>
              <a:t>La selección de las características apropiadas suele ser complejo y es determinante en que los algoritmos de clústering sean exitosos para producir agrupaciones de calidad.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24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800" b="0" i="0" u="none" strike="noStrike" baseline="0" dirty="0">
                <a:latin typeface="CMR10"/>
              </a:rPr>
              <a:t>La selección de las características y medida de similaridad apropiada suele ser complejo y es determinante en que los algoritmos de clústering sean exitosos para producir agrupaciones de calidad.</a:t>
            </a:r>
          </a:p>
          <a:p>
            <a:pPr algn="l"/>
            <a:r>
              <a:rPr lang="es-ES" sz="1800" b="0" i="0" u="none" strike="noStrike" baseline="0" dirty="0">
                <a:latin typeface="CMR10"/>
              </a:rPr>
              <a:t>La elección apropiada suele requerir conocimiento del dominio de aplicación.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37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u="none" strike="noStrike" baseline="0" dirty="0">
                <a:latin typeface="CMR10"/>
              </a:rPr>
              <a:t>El DTW es una clase de algoritmos que comprimen y estiran localmente una curva para que se parezca a otra.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65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El </a:t>
            </a:r>
            <a:r>
              <a:rPr lang="en-US" sz="1800" b="0" i="0" u="none" strike="noStrike" baseline="0" dirty="0" err="1">
                <a:latin typeface="CMBXTI10"/>
              </a:rPr>
              <a:t>cepstrum</a:t>
            </a:r>
            <a:r>
              <a:rPr lang="en-US" sz="1800" b="0" i="0" u="none" strike="noStrike" baseline="0" dirty="0">
                <a:latin typeface="CMBXTI10"/>
              </a:rPr>
              <a:t> </a:t>
            </a:r>
            <a:r>
              <a:rPr lang="es-ES" sz="1800" b="0" i="0" u="none" strike="noStrike" baseline="0" dirty="0">
                <a:latin typeface="CMR10"/>
              </a:rPr>
              <a:t>se define como la transformada de Fourier inversa del espectro de amplitud en el corto </a:t>
            </a:r>
            <a:r>
              <a:rPr lang="en-US" sz="1800" b="0" i="0" u="none" strike="noStrike" baseline="0" dirty="0" err="1">
                <a:latin typeface="CMR10"/>
              </a:rPr>
              <a:t>plazo</a:t>
            </a:r>
            <a:r>
              <a:rPr lang="en-US" sz="1800" b="0" i="0" u="none" strike="noStrike" baseline="0" dirty="0">
                <a:latin typeface="CMR1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70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4f7de17e7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4f7de17e7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Es la </a:t>
            </a:r>
            <a:r>
              <a:rPr lang="en-US" sz="1800" b="0" i="0" u="none" strike="noStrike" baseline="0" dirty="0" err="1">
                <a:latin typeface="CMR10"/>
              </a:rPr>
              <a:t>segunda</a:t>
            </a:r>
            <a:r>
              <a:rPr lang="en-US" sz="1800" b="0" i="0" u="none" strike="noStrike" baseline="0" dirty="0">
                <a:latin typeface="CMR10"/>
              </a:rPr>
              <a:t> </a:t>
            </a:r>
            <a:r>
              <a:rPr lang="en-US" sz="1800" b="0" i="0" u="none" strike="noStrike" baseline="0" dirty="0" err="1">
                <a:latin typeface="CMR10"/>
              </a:rPr>
              <a:t>bolsa</a:t>
            </a:r>
            <a:r>
              <a:rPr lang="en-US" sz="1800" b="0" i="0" u="none" strike="noStrike" baseline="0" dirty="0">
                <a:latin typeface="CMR10"/>
              </a:rPr>
              <a:t> de </a:t>
            </a:r>
            <a:r>
              <a:rPr lang="en-US" sz="1800" b="0" i="0" u="none" strike="noStrike" baseline="0" dirty="0" err="1">
                <a:latin typeface="CMR10"/>
              </a:rPr>
              <a:t>valores</a:t>
            </a:r>
            <a:r>
              <a:rPr lang="en-US" sz="1800" b="0" i="0" u="none" strike="noStrike" baseline="0" dirty="0">
                <a:latin typeface="CMR10"/>
              </a:rPr>
              <a:t> </a:t>
            </a:r>
            <a:r>
              <a:rPr lang="en-US" sz="1800" b="0" i="0" u="none" strike="noStrike" baseline="0" dirty="0" err="1">
                <a:latin typeface="CMR10"/>
              </a:rPr>
              <a:t>automatizada</a:t>
            </a:r>
            <a:endParaRPr lang="en-US" sz="1800" b="0" i="0" u="none" strike="noStrike" baseline="0" dirty="0">
              <a:latin typeface="CMR10"/>
            </a:endParaRPr>
          </a:p>
          <a:p>
            <a:pPr algn="l"/>
            <a:r>
              <a:rPr lang="es-ES" sz="1800" b="0" i="0" u="none" strike="noStrike" baseline="0" dirty="0" err="1">
                <a:latin typeface="CMR10"/>
              </a:rPr>
              <a:t>m´as</a:t>
            </a:r>
            <a:r>
              <a:rPr lang="es-ES" sz="1800" b="0" i="0" u="none" strike="noStrike" baseline="0" dirty="0">
                <a:latin typeface="CMR10"/>
              </a:rPr>
              <a:t> grande de EE.UU y la bolsa que tiene mayor volumen de intercambio por hora en el mundo.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800" b="0" i="0" u="none" strike="noStrike" baseline="0" dirty="0">
                <a:latin typeface="CMR10"/>
              </a:rPr>
              <a:t>El desarrollo tecnológico de las sociedades </a:t>
            </a:r>
            <a:r>
              <a:rPr lang="es-ES" sz="1800" b="0" i="0" u="none" strike="noStrike" baseline="0" dirty="0" err="1">
                <a:latin typeface="CMR10"/>
              </a:rPr>
              <a:t>post-industriales</a:t>
            </a:r>
            <a:r>
              <a:rPr lang="es-ES" sz="1800" b="0" i="0" u="none" strike="noStrike" baseline="0" dirty="0">
                <a:latin typeface="CMR10"/>
              </a:rPr>
              <a:t> genera cantidades masivas de información hoy en día. Un reto común y actual en el análisis de ST es la gran dimensión de los datos.</a:t>
            </a:r>
          </a:p>
          <a:p>
            <a:pPr algn="l"/>
            <a:endParaRPr lang="es-ES" sz="1800" b="0" i="0" u="none" strike="noStrike" baseline="0" dirty="0">
              <a:latin typeface="CMR10"/>
            </a:endParaRPr>
          </a:p>
          <a:p>
            <a:pPr algn="l"/>
            <a:r>
              <a:rPr lang="es-ES" sz="1800" b="0" i="0" u="none" strike="noStrike" baseline="0" dirty="0">
                <a:latin typeface="CMR10"/>
              </a:rPr>
              <a:t>Incluso la visualización de múltiples ST se complica cuando se tienen muchas series, y este problema se acentúa cuando se tienen ST en forma de multicampos.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51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77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593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800" b="0" i="0" u="none" strike="noStrike" baseline="0" dirty="0">
                <a:latin typeface="CMR10"/>
              </a:rPr>
              <a:t>El clústering por </a:t>
            </a:r>
            <a:r>
              <a:rPr lang="es-ES" sz="1800" b="0" i="0" u="none" strike="noStrike" baseline="0" dirty="0">
                <a:latin typeface="CMMI10"/>
              </a:rPr>
              <a:t>k</a:t>
            </a:r>
            <a:r>
              <a:rPr lang="es-ES" sz="1800" b="0" i="0" u="none" strike="noStrike" baseline="0" dirty="0">
                <a:latin typeface="CMBX10"/>
              </a:rPr>
              <a:t>-</a:t>
            </a:r>
            <a:r>
              <a:rPr lang="es-ES" sz="1800" b="0" i="0" u="none" strike="noStrike" baseline="0" dirty="0" err="1">
                <a:latin typeface="CMBXTI10"/>
              </a:rPr>
              <a:t>Shape</a:t>
            </a:r>
            <a:r>
              <a:rPr lang="es-ES" sz="1800" b="0" i="0" u="none" strike="noStrike" baseline="0" dirty="0">
                <a:latin typeface="CMBXTI10"/>
              </a:rPr>
              <a:t> </a:t>
            </a:r>
            <a:r>
              <a:rPr lang="es-ES" sz="1800" b="0" i="0" u="none" strike="noStrike" baseline="0" dirty="0">
                <a:latin typeface="CMR10"/>
              </a:rPr>
              <a:t>tiene una distancia propia, llamada SBD, y una función de extracción de formas propia. Este algoritmo requiere </a:t>
            </a:r>
            <a:r>
              <a:rPr lang="es-ES" sz="1800" b="0" i="0" u="none" strike="noStrike" baseline="0" dirty="0">
                <a:latin typeface="CMMI10"/>
              </a:rPr>
              <a:t>z</a:t>
            </a:r>
            <a:r>
              <a:rPr lang="es-ES" sz="1800" b="0" i="0" u="none" strike="noStrike" baseline="0" dirty="0">
                <a:latin typeface="CMR10"/>
              </a:rPr>
              <a:t>-estandarización.</a:t>
            </a:r>
          </a:p>
          <a:p>
            <a:pPr algn="l"/>
            <a:endParaRPr lang="es-ES" sz="1800" b="0" i="0" u="none" strike="noStrike" baseline="0" dirty="0">
              <a:latin typeface="CMR10"/>
            </a:endParaRPr>
          </a:p>
          <a:p>
            <a:pPr algn="l"/>
            <a:r>
              <a:rPr lang="es-ES" sz="1800" b="0" i="0" u="none" strike="noStrike" baseline="0" dirty="0">
                <a:latin typeface="CMR10"/>
              </a:rPr>
              <a:t>La distancia utiliza la correlación cruzada con normalización de coeficientes (</a:t>
            </a:r>
            <a:r>
              <a:rPr lang="es-ES" sz="1800" b="0" i="0" u="none" strike="noStrike" baseline="0" dirty="0" err="1">
                <a:latin typeface="CMR10"/>
              </a:rPr>
              <a:t>NCCc</a:t>
            </a:r>
            <a:r>
              <a:rPr lang="es-ES" sz="1800" b="0" i="0" u="none" strike="noStrike" baseline="0" dirty="0">
                <a:latin typeface="CMR10"/>
              </a:rPr>
              <a:t>) entre dos series para cuantificar su similaridad y por lo tanto, es sensible a la escala lo que hace necesaria la </a:t>
            </a:r>
            <a:r>
              <a:rPr lang="es-ES" sz="1800" b="0" i="0" u="none" strike="noStrike" baseline="0" dirty="0">
                <a:latin typeface="CMMI10"/>
              </a:rPr>
              <a:t>z</a:t>
            </a:r>
            <a:r>
              <a:rPr lang="es-ES" sz="1800" b="0" i="0" u="none" strike="noStrike" baseline="0" dirty="0">
                <a:latin typeface="CMR10"/>
              </a:rPr>
              <a:t>-estandarización.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5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4f7de17e7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4f7de17e7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3998a86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3998a86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114f7de17e7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114f7de17e7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2af7a0770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2af7a0770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3998a864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3998a864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895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5b37e29c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5b37e29c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3998a864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3998a864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clústering se </a:t>
            </a:r>
            <a:r>
              <a:rPr lang="en-US" dirty="0" err="1"/>
              <a:t>desarrolla</a:t>
            </a:r>
            <a:r>
              <a:rPr lang="en-US" dirty="0"/>
              <a:t> </a:t>
            </a:r>
            <a:r>
              <a:rPr lang="en-US" dirty="0" err="1"/>
              <a:t>inicialmente</a:t>
            </a:r>
            <a:r>
              <a:rPr lang="en-US" dirty="0"/>
              <a:t> para dados de </a:t>
            </a:r>
            <a:r>
              <a:rPr lang="en-US" dirty="0" err="1"/>
              <a:t>sección</a:t>
            </a:r>
            <a:r>
              <a:rPr lang="en-US" dirty="0"/>
              <a:t> </a:t>
            </a:r>
            <a:r>
              <a:rPr lang="en-US" dirty="0" err="1"/>
              <a:t>cruzada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 hay </a:t>
            </a:r>
            <a:r>
              <a:rPr lang="en-US" dirty="0" err="1"/>
              <a:t>verdad</a:t>
            </a:r>
            <a:r>
              <a:rPr lang="en-US" dirty="0"/>
              <a:t> base,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costos</a:t>
            </a:r>
            <a:r>
              <a:rPr lang="en-US" dirty="0"/>
              <a:t> o </a:t>
            </a:r>
            <a:r>
              <a:rPr lang="en-US" dirty="0" err="1"/>
              <a:t>imposibilidad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122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ES" sz="1100" dirty="0">
                <a:solidFill>
                  <a:schemeClr val="tx1"/>
                </a:solidFill>
              </a:rPr>
              <a:t>Problema de interés debido a la relevancia de la tarea de agrupación y las series de tiempo en las áreas de conocimiento.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ES" sz="1100" dirty="0">
              <a:solidFill>
                <a:schemeClr val="tx1"/>
              </a:solidFill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Las areas de </a:t>
            </a:r>
            <a:r>
              <a:rPr lang="es-ES" sz="1800" b="0" i="0" u="none" strike="noStrike" baseline="0" dirty="0">
                <a:latin typeface="CMR10"/>
              </a:rPr>
              <a:t>aplicación son: visión computacional, reconocimiento de voces, ingenierías, finanzas, economía, biología, medicina, e incluso puede ser relevante para investigaciones multidisciplinarias.</a:t>
            </a:r>
            <a:endParaRPr lang="es-ES" sz="11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97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ES" sz="1100" dirty="0">
                <a:solidFill>
                  <a:schemeClr val="tx1"/>
                </a:solidFill>
              </a:rPr>
              <a:t>Problema de interés debido a la relevancia de la tarea de agrupación y las series de tiempo en las áreas de conocimiento.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ES" sz="1100" dirty="0">
              <a:solidFill>
                <a:schemeClr val="tx1"/>
              </a:solidFill>
            </a:endParaRPr>
          </a:p>
          <a:p>
            <a:pPr algn="l"/>
            <a:r>
              <a:rPr lang="en-US" sz="1800" b="0" i="0" u="none" strike="noStrike" baseline="0" dirty="0">
                <a:latin typeface="CMR10"/>
              </a:rPr>
              <a:t>Las areas de </a:t>
            </a:r>
            <a:r>
              <a:rPr lang="es-ES" sz="1800" b="0" i="0" u="none" strike="noStrike" baseline="0" dirty="0">
                <a:latin typeface="CMR10"/>
              </a:rPr>
              <a:t>aplicación son: visión computacional, reconocimiento de voces, ingenierías, finanzas, economía, biología, medicina, e incluso puede ser relevante para investigaciones multidisciplinarias.</a:t>
            </a:r>
            <a:endParaRPr lang="es-ES" sz="11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5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6700" y="222000"/>
            <a:ext cx="6267000" cy="469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2441875"/>
            <a:ext cx="4541700" cy="226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752925"/>
            <a:ext cx="2576700" cy="5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4679150" y="222000"/>
            <a:ext cx="4242900" cy="224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26700" y="222000"/>
            <a:ext cx="4242900" cy="469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4679150" y="2676600"/>
            <a:ext cx="4242900" cy="224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720000" y="3315650"/>
            <a:ext cx="3289800" cy="139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4837750" y="569375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3"/>
          </p:nvPr>
        </p:nvSpPr>
        <p:spPr>
          <a:xfrm>
            <a:off x="6395100" y="436500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6395100" y="839899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" hasCustomPrompt="1"/>
          </p:nvPr>
        </p:nvSpPr>
        <p:spPr>
          <a:xfrm>
            <a:off x="4837750" y="1550798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5"/>
          </p:nvPr>
        </p:nvSpPr>
        <p:spPr>
          <a:xfrm>
            <a:off x="6395100" y="1417923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6"/>
          </p:nvPr>
        </p:nvSpPr>
        <p:spPr>
          <a:xfrm>
            <a:off x="6395100" y="1821323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7" hasCustomPrompt="1"/>
          </p:nvPr>
        </p:nvSpPr>
        <p:spPr>
          <a:xfrm>
            <a:off x="4837675" y="3016318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 idx="8"/>
          </p:nvPr>
        </p:nvSpPr>
        <p:spPr>
          <a:xfrm>
            <a:off x="6395100" y="2883443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9"/>
          </p:nvPr>
        </p:nvSpPr>
        <p:spPr>
          <a:xfrm>
            <a:off x="6395100" y="3286842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37675" y="4006584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14"/>
          </p:nvPr>
        </p:nvSpPr>
        <p:spPr>
          <a:xfrm>
            <a:off x="6395100" y="3873709"/>
            <a:ext cx="20289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5"/>
          </p:nvPr>
        </p:nvSpPr>
        <p:spPr>
          <a:xfrm>
            <a:off x="6395100" y="4277109"/>
            <a:ext cx="20289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226700" y="3485500"/>
            <a:ext cx="8695200" cy="143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720000" y="4175250"/>
            <a:ext cx="7704000" cy="53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6716100" y="2211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7872092" y="2211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6716100" y="13609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7872092" y="13609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5560100" y="2211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5560100" y="13609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5560100" y="2715250"/>
            <a:ext cx="3361500" cy="2206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226700" y="222000"/>
            <a:ext cx="5110800" cy="469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ctrTitle"/>
          </p:nvPr>
        </p:nvSpPr>
        <p:spPr>
          <a:xfrm>
            <a:off x="720000" y="3315650"/>
            <a:ext cx="4116600" cy="139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720000" y="752925"/>
            <a:ext cx="29781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226700" y="3078900"/>
            <a:ext cx="6267000" cy="18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226700" y="222000"/>
            <a:ext cx="6267000" cy="264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ctrTitle"/>
          </p:nvPr>
        </p:nvSpPr>
        <p:spPr>
          <a:xfrm>
            <a:off x="720000" y="3662925"/>
            <a:ext cx="5191500" cy="112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720000" y="720500"/>
            <a:ext cx="3852000" cy="8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720000" y="2166250"/>
            <a:ext cx="47118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2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22000" y="222000"/>
            <a:ext cx="2791500" cy="223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3235350" y="222000"/>
            <a:ext cx="5687100" cy="469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726450" y="2441875"/>
            <a:ext cx="4697400" cy="226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726450" y="752925"/>
            <a:ext cx="2576700" cy="5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22000" y="1256400"/>
            <a:ext cx="1067400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900" b="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22000" y="222000"/>
            <a:ext cx="8700000" cy="223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22000" y="2682900"/>
            <a:ext cx="8700000" cy="223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720000" y="3394700"/>
            <a:ext cx="4999500" cy="1312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436500"/>
            <a:ext cx="7045200" cy="187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1750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Medium"/>
              <a:buChar char="●"/>
              <a:defRPr/>
            </a:lvl1pPr>
            <a:lvl2pPr marL="914400" lvl="1" indent="-3175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Medium"/>
              <a:buChar char="○"/>
              <a:defRPr/>
            </a:lvl2pPr>
            <a:lvl3pPr marL="1371600" lvl="2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Medium"/>
              <a:buChar char="■"/>
              <a:defRPr/>
            </a:lvl3pPr>
            <a:lvl4pPr marL="1828800" lvl="3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Medium"/>
              <a:buChar char="●"/>
              <a:defRPr/>
            </a:lvl4pPr>
            <a:lvl5pPr marL="2286000" lvl="4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Medium"/>
              <a:buChar char="○"/>
              <a:defRPr/>
            </a:lvl5pPr>
            <a:lvl6pPr marL="2743200" lvl="5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Medium"/>
              <a:buChar char="■"/>
              <a:defRPr/>
            </a:lvl6pPr>
            <a:lvl7pPr marL="3200400" lvl="6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Medium"/>
              <a:buChar char="●"/>
              <a:defRPr/>
            </a:lvl7pPr>
            <a:lvl8pPr marL="3657600" lvl="7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Medium"/>
              <a:buChar char="○"/>
              <a:defRPr/>
            </a:lvl8pPr>
            <a:lvl9pPr marL="4114800" lvl="8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 Mediu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4679100" y="222000"/>
            <a:ext cx="4242900" cy="469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5172400" y="3315650"/>
            <a:ext cx="3289800" cy="139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226700" y="222000"/>
            <a:ext cx="4242900" cy="224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226700" y="2676600"/>
            <a:ext cx="4242900" cy="224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2"/>
          </p:nvPr>
        </p:nvSpPr>
        <p:spPr>
          <a:xfrm>
            <a:off x="720000" y="749375"/>
            <a:ext cx="21138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720000" y="1152775"/>
            <a:ext cx="2113800" cy="9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ctrTitle" idx="3"/>
          </p:nvPr>
        </p:nvSpPr>
        <p:spPr>
          <a:xfrm>
            <a:off x="720000" y="3196324"/>
            <a:ext cx="21138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720000" y="3599725"/>
            <a:ext cx="2113800" cy="9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6700" y="222000"/>
            <a:ext cx="4234200" cy="469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4687800" y="222000"/>
            <a:ext cx="4234200" cy="469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720000" y="3315650"/>
            <a:ext cx="3289800" cy="139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720000" y="752925"/>
            <a:ext cx="31341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226700" y="2676600"/>
            <a:ext cx="8695200" cy="224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720000" y="2441875"/>
            <a:ext cx="4041000" cy="226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222000" y="222000"/>
            <a:ext cx="4242900" cy="469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715300" y="3315650"/>
            <a:ext cx="3289800" cy="139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720000" y="752925"/>
            <a:ext cx="3072600" cy="21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2655000" y="222000"/>
            <a:ext cx="6267000" cy="469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3148300" y="752675"/>
            <a:ext cx="2576700" cy="5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3148300" y="3730500"/>
            <a:ext cx="5164500" cy="9765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13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Mono"/>
              <a:buNone/>
              <a:defRPr sz="35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6" r:id="rId13"/>
    <p:sldLayoutId id="214748366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222271" y="2055932"/>
            <a:ext cx="6607154" cy="135097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4800" dirty="0"/>
              <a:t>Clustering de Series de Tiempo</a:t>
            </a:r>
            <a:endParaRPr sz="4800" dirty="0"/>
          </a:p>
        </p:txBody>
      </p:sp>
      <p:sp>
        <p:nvSpPr>
          <p:cNvPr id="149" name="Google Shape;149;p26"/>
          <p:cNvSpPr/>
          <p:nvPr/>
        </p:nvSpPr>
        <p:spPr>
          <a:xfrm>
            <a:off x="6716100" y="2211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7872092" y="2211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6716100" y="13609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7872092" y="13609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6716101" y="2731420"/>
            <a:ext cx="2205900" cy="22062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5" name="Imagen 4" descr="Un letrer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0AA05EC3-D650-23E8-A7BD-11473AFA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39" y="2731420"/>
            <a:ext cx="1540623" cy="19769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5BBE8D3-51D8-FE73-CEE9-C58BC2BA1BCC}"/>
              </a:ext>
            </a:extLst>
          </p:cNvPr>
          <p:cNvSpPr txBox="1"/>
          <p:nvPr/>
        </p:nvSpPr>
        <p:spPr>
          <a:xfrm>
            <a:off x="1666874" y="3719912"/>
            <a:ext cx="2905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ace Mono" panose="020B0604020202020204" charset="0"/>
              </a:rPr>
              <a:t>Luis E. Lozano Marrujo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C4ECD-12CA-43D0-2454-2E89127A5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046174"/>
            <a:ext cx="8701087" cy="549237"/>
          </a:xfrm>
        </p:spPr>
        <p:txBody>
          <a:bodyPr/>
          <a:lstStyle/>
          <a:p>
            <a:r>
              <a:rPr lang="es-ES" sz="4000" dirty="0"/>
              <a:t>Análisis convencional de ST</a:t>
            </a:r>
            <a:endParaRPr lang="en-US" sz="4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6895C9-3564-3D39-3200-AF4B6226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777698"/>
            <a:ext cx="8648700" cy="1102830"/>
          </a:xfrm>
          <a:prstGeom prst="rect">
            <a:avLst/>
          </a:prstGeom>
        </p:spPr>
      </p:pic>
      <p:sp>
        <p:nvSpPr>
          <p:cNvPr id="8" name="Google Shape;206;p31">
            <a:extLst>
              <a:ext uri="{FF2B5EF4-FFF2-40B4-BE49-F238E27FC236}">
                <a16:creationId xmlns:a16="http://schemas.microsoft.com/office/drawing/2014/main" id="{ED2DAE15-713A-9C19-EBDF-639C8212A1B1}"/>
              </a:ext>
            </a:extLst>
          </p:cNvPr>
          <p:cNvSpPr/>
          <p:nvPr/>
        </p:nvSpPr>
        <p:spPr>
          <a:xfrm>
            <a:off x="367800" y="36195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97;p30">
            <a:extLst>
              <a:ext uri="{FF2B5EF4-FFF2-40B4-BE49-F238E27FC236}">
                <a16:creationId xmlns:a16="http://schemas.microsoft.com/office/drawing/2014/main" id="{6C331209-6043-D940-F20C-04764D610496}"/>
              </a:ext>
            </a:extLst>
          </p:cNvPr>
          <p:cNvSpPr txBox="1">
            <a:spLocks/>
          </p:cNvSpPr>
          <p:nvPr/>
        </p:nvSpPr>
        <p:spPr>
          <a:xfrm>
            <a:off x="495300" y="3005113"/>
            <a:ext cx="8448675" cy="6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algn="just">
              <a:buNone/>
            </a:pPr>
            <a:endParaRPr lang="es-MX" sz="1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s-MX" sz="1800" dirty="0">
                <a:solidFill>
                  <a:schemeClr val="tx1"/>
                </a:solidFill>
              </a:rPr>
              <a:t>Para enfrentar los retos, se propone la tubería del análisis convencional de ST:</a:t>
            </a:r>
          </a:p>
        </p:txBody>
      </p:sp>
    </p:spTree>
    <p:extLst>
      <p:ext uri="{BB962C8B-B14F-4D97-AF65-F5344CB8AC3E}">
        <p14:creationId xmlns:p14="http://schemas.microsoft.com/office/powerpoint/2010/main" val="383488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4662C-8E47-1BB3-81AB-850699B54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6450" y="3109913"/>
            <a:ext cx="3090863" cy="1337813"/>
          </a:xfrm>
        </p:spPr>
        <p:txBody>
          <a:bodyPr/>
          <a:lstStyle/>
          <a:p>
            <a:r>
              <a:rPr lang="es-MX" sz="3600" dirty="0"/>
              <a:t>Objetivos</a:t>
            </a:r>
            <a:r>
              <a:rPr lang="en-US" sz="3600" dirty="0"/>
              <a:t> del </a:t>
            </a:r>
            <a:r>
              <a:rPr lang="en-US" sz="3600" i="1" dirty="0"/>
              <a:t>Clustering</a:t>
            </a:r>
            <a:endParaRPr lang="en-US" sz="4800" i="1" dirty="0"/>
          </a:p>
        </p:txBody>
      </p:sp>
      <p:sp>
        <p:nvSpPr>
          <p:cNvPr id="4" name="Google Shape;206;p31">
            <a:extLst>
              <a:ext uri="{FF2B5EF4-FFF2-40B4-BE49-F238E27FC236}">
                <a16:creationId xmlns:a16="http://schemas.microsoft.com/office/drawing/2014/main" id="{091EED48-BF94-C17D-0174-EACD57B11617}"/>
              </a:ext>
            </a:extLst>
          </p:cNvPr>
          <p:cNvSpPr/>
          <p:nvPr/>
        </p:nvSpPr>
        <p:spPr>
          <a:xfrm>
            <a:off x="367800" y="36195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7;p30">
            <a:extLst>
              <a:ext uri="{FF2B5EF4-FFF2-40B4-BE49-F238E27FC236}">
                <a16:creationId xmlns:a16="http://schemas.microsoft.com/office/drawing/2014/main" id="{E1E2BB8C-1A8C-7928-DD92-3F2A4D2D841B}"/>
              </a:ext>
            </a:extLst>
          </p:cNvPr>
          <p:cNvSpPr txBox="1">
            <a:spLocks/>
          </p:cNvSpPr>
          <p:nvPr/>
        </p:nvSpPr>
        <p:spPr>
          <a:xfrm>
            <a:off x="495300" y="514350"/>
            <a:ext cx="4457700" cy="43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algn="just">
              <a:buFont typeface="Quicksand Medium"/>
              <a:buNone/>
            </a:pPr>
            <a:r>
              <a:rPr lang="en-US" sz="1800" dirty="0">
                <a:solidFill>
                  <a:schemeClr val="tx1"/>
                </a:solidFill>
              </a:rPr>
              <a:t>Los </a:t>
            </a:r>
            <a:r>
              <a:rPr lang="es-MX" sz="1800" dirty="0">
                <a:solidFill>
                  <a:schemeClr val="tx1"/>
                </a:solidFill>
              </a:rPr>
              <a:t>principales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s-MX" sz="1800" dirty="0">
                <a:solidFill>
                  <a:schemeClr val="tx1"/>
                </a:solidFill>
              </a:rPr>
              <a:t>objetivos del </a:t>
            </a:r>
            <a:r>
              <a:rPr lang="es-MX" sz="1800" dirty="0">
                <a:solidFill>
                  <a:schemeClr val="accent4">
                    <a:lumMod val="75000"/>
                  </a:schemeClr>
                </a:solidFill>
              </a:rPr>
              <a:t>análisis de grupos </a:t>
            </a:r>
            <a:r>
              <a:rPr lang="es-MX" sz="1800" dirty="0">
                <a:solidFill>
                  <a:schemeClr val="tx1"/>
                </a:solidFill>
              </a:rPr>
              <a:t>son:</a:t>
            </a:r>
          </a:p>
          <a:p>
            <a:pPr marL="0" indent="0" algn="just">
              <a:buFont typeface="Quicksand Medium"/>
              <a:buNone/>
            </a:pPr>
            <a:endParaRPr lang="es-MX" sz="1800" dirty="0">
              <a:solidFill>
                <a:schemeClr val="tx1"/>
              </a:solidFill>
            </a:endParaRPr>
          </a:p>
          <a:p>
            <a:pPr marL="0" indent="0" algn="just">
              <a:buFont typeface="Quicksand Medium"/>
              <a:buNone/>
            </a:pPr>
            <a:endParaRPr lang="es-MX" sz="1800" dirty="0">
              <a:solidFill>
                <a:schemeClr val="tx1"/>
              </a:solidFill>
            </a:endParaRPr>
          </a:p>
          <a:p>
            <a:pPr marL="0" indent="0" algn="just">
              <a:buFont typeface="Quicksand Medium"/>
              <a:buNone/>
            </a:pPr>
            <a:r>
              <a:rPr lang="es-MX" sz="1800" dirty="0">
                <a:solidFill>
                  <a:schemeClr val="tx1"/>
                </a:solidFill>
              </a:rPr>
              <a:t>1. Obtener una partición de los objetos. </a:t>
            </a:r>
          </a:p>
          <a:p>
            <a:pPr marL="0" indent="0" algn="just">
              <a:buFont typeface="Quicksand Medium"/>
              <a:buNone/>
            </a:pPr>
            <a:endParaRPr lang="es-MX" sz="1800" dirty="0">
              <a:solidFill>
                <a:schemeClr val="tx1"/>
              </a:solidFill>
            </a:endParaRPr>
          </a:p>
          <a:p>
            <a:pPr marL="0" indent="0" algn="just">
              <a:buFont typeface="Quicksand Medium"/>
              <a:buNone/>
            </a:pPr>
            <a:endParaRPr lang="es-MX" sz="1800" dirty="0">
              <a:solidFill>
                <a:schemeClr val="tx1"/>
              </a:solidFill>
            </a:endParaRPr>
          </a:p>
          <a:p>
            <a:pPr marL="0" indent="0" algn="just">
              <a:buFont typeface="Quicksand Medium"/>
              <a:buNone/>
            </a:pPr>
            <a:r>
              <a:rPr lang="es-MX" sz="1800" dirty="0">
                <a:solidFill>
                  <a:schemeClr val="tx1"/>
                </a:solidFill>
              </a:rPr>
              <a:t>2. Resumir cada clúster con un objeto representativo (media o mediana, ...). </a:t>
            </a:r>
          </a:p>
          <a:p>
            <a:pPr marL="0" indent="0" algn="just">
              <a:buFont typeface="Quicksand Medium"/>
              <a:buNone/>
            </a:pPr>
            <a:endParaRPr lang="es-MX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76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37E789F-7110-2592-8E7B-18C27D3A9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087" y="3360639"/>
            <a:ext cx="3356700" cy="1339499"/>
          </a:xfrm>
        </p:spPr>
        <p:txBody>
          <a:bodyPr/>
          <a:lstStyle/>
          <a:p>
            <a:r>
              <a:rPr lang="es-MX" sz="2800" dirty="0"/>
              <a:t>Extracción de Características</a:t>
            </a:r>
            <a:br>
              <a:rPr lang="es-MX" dirty="0"/>
            </a:br>
            <a:endParaRPr lang="es-MX" dirty="0"/>
          </a:p>
        </p:txBody>
      </p:sp>
      <p:sp>
        <p:nvSpPr>
          <p:cNvPr id="5" name="Google Shape;197;p30">
            <a:extLst>
              <a:ext uri="{FF2B5EF4-FFF2-40B4-BE49-F238E27FC236}">
                <a16:creationId xmlns:a16="http://schemas.microsoft.com/office/drawing/2014/main" id="{41A57743-9B4E-D8B9-AC23-714A1844346B}"/>
              </a:ext>
            </a:extLst>
          </p:cNvPr>
          <p:cNvSpPr txBox="1">
            <a:spLocks/>
          </p:cNvSpPr>
          <p:nvPr/>
        </p:nvSpPr>
        <p:spPr>
          <a:xfrm>
            <a:off x="367800" y="514350"/>
            <a:ext cx="45852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9700" indent="0" algn="just">
              <a:buNone/>
            </a:pPr>
            <a:r>
              <a:rPr lang="es-ES" sz="1800" b="0" i="0" u="none" strike="noStrike" baseline="0" dirty="0">
                <a:latin typeface="Quicksand Medium" panose="020B0604020202020204" charset="0"/>
              </a:rPr>
              <a:t>La </a:t>
            </a:r>
            <a:r>
              <a:rPr lang="es-ES" sz="1800" b="1" i="0" u="none" strike="noStrike" baseline="0" dirty="0">
                <a:solidFill>
                  <a:srgbClr val="7030A0"/>
                </a:solidFill>
                <a:latin typeface="Quicksand Medium" panose="020B0604020202020204" charset="0"/>
              </a:rPr>
              <a:t>extracción de características </a:t>
            </a:r>
            <a:r>
              <a:rPr lang="es-ES" sz="1800" b="0" i="0" u="none" strike="noStrike" baseline="0" dirty="0">
                <a:latin typeface="Quicksand Medium" panose="020B0604020202020204" charset="0"/>
              </a:rPr>
              <a:t>es una forma de reducción de dimensión que ayuda a reducir el costo computacional cuando se tienen datos altamente dimensionales.</a:t>
            </a:r>
          </a:p>
          <a:p>
            <a:pPr marL="139700" indent="0" algn="just">
              <a:buNone/>
            </a:pPr>
            <a:endParaRPr lang="es-ES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ES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r>
              <a:rPr lang="es-ES" sz="1800" dirty="0">
                <a:solidFill>
                  <a:srgbClr val="7030A0"/>
                </a:solidFill>
                <a:latin typeface="Quicksand Medium" panose="020B0604020202020204" charset="0"/>
              </a:rPr>
              <a:t>Busca</a:t>
            </a:r>
            <a:r>
              <a:rPr lang="es-ES" sz="1800" dirty="0">
                <a:solidFill>
                  <a:schemeClr val="tx1"/>
                </a:solidFill>
                <a:latin typeface="Quicksand Medium" panose="020B0604020202020204" charset="0"/>
              </a:rPr>
              <a:t> abstracciones que representen los datos y sea fiel a las características de los datos originales.</a:t>
            </a: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Ejemplos: Box-Cox, Diferencias, PCA, </a:t>
            </a:r>
          </a:p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n-gramas, auto-encoder variacional, etc.</a:t>
            </a:r>
          </a:p>
        </p:txBody>
      </p:sp>
      <p:sp>
        <p:nvSpPr>
          <p:cNvPr id="6" name="Google Shape;206;p31">
            <a:extLst>
              <a:ext uri="{FF2B5EF4-FFF2-40B4-BE49-F238E27FC236}">
                <a16:creationId xmlns:a16="http://schemas.microsoft.com/office/drawing/2014/main" id="{4FE6CC05-2DE9-8E36-E31E-252446BA4B47}"/>
              </a:ext>
            </a:extLst>
          </p:cNvPr>
          <p:cNvSpPr/>
          <p:nvPr/>
        </p:nvSpPr>
        <p:spPr>
          <a:xfrm>
            <a:off x="367800" y="36195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61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9">
            <a:extLst>
              <a:ext uri="{FF2B5EF4-FFF2-40B4-BE49-F238E27FC236}">
                <a16:creationId xmlns:a16="http://schemas.microsoft.com/office/drawing/2014/main" id="{E94571F3-EB7E-F5D8-8078-2706CC5DB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7237" y="227700"/>
            <a:ext cx="1482975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2.1/</a:t>
            </a:r>
            <a:endParaRPr dirty="0"/>
          </a:p>
        </p:txBody>
      </p:sp>
      <p:sp>
        <p:nvSpPr>
          <p:cNvPr id="6" name="Google Shape;190;p29">
            <a:extLst>
              <a:ext uri="{FF2B5EF4-FFF2-40B4-BE49-F238E27FC236}">
                <a16:creationId xmlns:a16="http://schemas.microsoft.com/office/drawing/2014/main" id="{D4294595-89D6-EBD7-A1A6-4697971408DE}"/>
              </a:ext>
            </a:extLst>
          </p:cNvPr>
          <p:cNvSpPr/>
          <p:nvPr/>
        </p:nvSpPr>
        <p:spPr>
          <a:xfrm>
            <a:off x="367800" y="3727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7;p29">
            <a:extLst>
              <a:ext uri="{FF2B5EF4-FFF2-40B4-BE49-F238E27FC236}">
                <a16:creationId xmlns:a16="http://schemas.microsoft.com/office/drawing/2014/main" id="{F2AB7C78-5715-0AB1-38CB-0D404DD63C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24262" y="2140293"/>
            <a:ext cx="5667375" cy="8629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Medidas de </a:t>
            </a:r>
            <a:r>
              <a:rPr lang="en" sz="5400" dirty="0">
                <a:solidFill>
                  <a:srgbClr val="00B050"/>
                </a:solidFill>
              </a:rPr>
              <a:t>Similaridad</a:t>
            </a:r>
            <a:endParaRPr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82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37E789F-7110-2592-8E7B-18C27D3A9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2049" y="3308251"/>
            <a:ext cx="3356700" cy="906561"/>
          </a:xfrm>
        </p:spPr>
        <p:txBody>
          <a:bodyPr/>
          <a:lstStyle/>
          <a:p>
            <a:r>
              <a:rPr lang="es-MX" sz="3600" dirty="0"/>
              <a:t>Medidas de Similaridad</a:t>
            </a:r>
          </a:p>
        </p:txBody>
      </p:sp>
      <p:sp>
        <p:nvSpPr>
          <p:cNvPr id="5" name="Google Shape;197;p30">
            <a:extLst>
              <a:ext uri="{FF2B5EF4-FFF2-40B4-BE49-F238E27FC236}">
                <a16:creationId xmlns:a16="http://schemas.microsoft.com/office/drawing/2014/main" id="{41A57743-9B4E-D8B9-AC23-714A1844346B}"/>
              </a:ext>
            </a:extLst>
          </p:cNvPr>
          <p:cNvSpPr txBox="1">
            <a:spLocks/>
          </p:cNvSpPr>
          <p:nvPr/>
        </p:nvSpPr>
        <p:spPr>
          <a:xfrm>
            <a:off x="367800" y="514349"/>
            <a:ext cx="4585200" cy="440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9700" indent="0" algn="just">
              <a:buNone/>
            </a:pPr>
            <a:r>
              <a:rPr lang="es-ES" sz="1800" b="0" i="0" u="none" strike="noStrike" baseline="0" dirty="0">
                <a:latin typeface="Quicksand Medium" panose="020B0604020202020204" charset="0"/>
              </a:rPr>
              <a:t>Las </a:t>
            </a:r>
            <a:r>
              <a:rPr lang="es-ES" sz="1800" b="1" i="0" u="none" strike="noStrike" baseline="0" dirty="0">
                <a:latin typeface="Quicksand Medium" panose="020B0604020202020204" charset="0"/>
              </a:rPr>
              <a:t>medidas de similaridad </a:t>
            </a:r>
            <a:r>
              <a:rPr lang="es-ES" sz="1800" dirty="0">
                <a:latin typeface="Quicksand Medium" panose="020B0604020202020204" charset="0"/>
              </a:rPr>
              <a:t>permiten cuantificar que tan </a:t>
            </a:r>
            <a:r>
              <a:rPr lang="es-ES" sz="1800" dirty="0">
                <a:solidFill>
                  <a:srgbClr val="00B050"/>
                </a:solidFill>
                <a:latin typeface="Quicksand Medium" panose="020B0604020202020204" charset="0"/>
              </a:rPr>
              <a:t>similares </a:t>
            </a:r>
            <a:r>
              <a:rPr lang="es-ES" sz="1800" dirty="0">
                <a:solidFill>
                  <a:schemeClr val="tx1"/>
                </a:solidFill>
                <a:latin typeface="Quicksand Medium" panose="020B0604020202020204" charset="0"/>
              </a:rPr>
              <a:t>son un par de objetos. </a:t>
            </a:r>
            <a:endParaRPr lang="es-ES" sz="1800" dirty="0"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ES" sz="1800" b="0" i="0" u="none" strike="noStrike" baseline="0" dirty="0"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Existen medidas de similaridad que toman en cuenta los retos del clústering de ST.</a:t>
            </a: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</p:txBody>
      </p:sp>
      <p:sp>
        <p:nvSpPr>
          <p:cNvPr id="6" name="Google Shape;206;p31">
            <a:extLst>
              <a:ext uri="{FF2B5EF4-FFF2-40B4-BE49-F238E27FC236}">
                <a16:creationId xmlns:a16="http://schemas.microsoft.com/office/drawing/2014/main" id="{4FE6CC05-2DE9-8E36-E31E-252446BA4B47}"/>
              </a:ext>
            </a:extLst>
          </p:cNvPr>
          <p:cNvSpPr/>
          <p:nvPr/>
        </p:nvSpPr>
        <p:spPr>
          <a:xfrm>
            <a:off x="367800" y="36195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27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31">
            <a:extLst>
              <a:ext uri="{FF2B5EF4-FFF2-40B4-BE49-F238E27FC236}">
                <a16:creationId xmlns:a16="http://schemas.microsoft.com/office/drawing/2014/main" id="{091EED48-BF94-C17D-0174-EACD57B11617}"/>
              </a:ext>
            </a:extLst>
          </p:cNvPr>
          <p:cNvSpPr/>
          <p:nvPr/>
        </p:nvSpPr>
        <p:spPr>
          <a:xfrm>
            <a:off x="367800" y="36195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274DA93-EBF7-E74F-B914-3A7BFDE97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2150" y="3738563"/>
            <a:ext cx="3171825" cy="490537"/>
          </a:xfrm>
        </p:spPr>
        <p:txBody>
          <a:bodyPr/>
          <a:lstStyle/>
          <a:p>
            <a:r>
              <a:rPr lang="es-MX" sz="3600" dirty="0"/>
              <a:t>Distancias elementales</a:t>
            </a:r>
          </a:p>
        </p:txBody>
      </p:sp>
      <p:sp>
        <p:nvSpPr>
          <p:cNvPr id="7" name="Google Shape;197;p30">
            <a:extLst>
              <a:ext uri="{FF2B5EF4-FFF2-40B4-BE49-F238E27FC236}">
                <a16:creationId xmlns:a16="http://schemas.microsoft.com/office/drawing/2014/main" id="{9B0A96CE-CA2E-FA15-C924-1395DACEA274}"/>
              </a:ext>
            </a:extLst>
          </p:cNvPr>
          <p:cNvSpPr txBox="1">
            <a:spLocks/>
          </p:cNvSpPr>
          <p:nvPr/>
        </p:nvSpPr>
        <p:spPr>
          <a:xfrm>
            <a:off x="367799" y="514349"/>
            <a:ext cx="4932864" cy="440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9700" indent="0" algn="just">
              <a:buNone/>
            </a:pPr>
            <a:r>
              <a:rPr lang="es-MX" sz="1800" dirty="0">
                <a:latin typeface="Quicksand Medium" panose="020B0604020202020204" charset="0"/>
              </a:rPr>
              <a:t>Suponemos una matriz de datos X.</a:t>
            </a:r>
            <a:endParaRPr lang="es-MX" sz="1800" b="0" i="0" u="none" strike="noStrike" baseline="0" dirty="0"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n-US" sz="1800" dirty="0">
              <a:latin typeface="Quicksand Medium" panose="020B0604020202020204" charset="0"/>
            </a:endParaRPr>
          </a:p>
          <a:p>
            <a:pPr marL="139700" indent="0" algn="just">
              <a:buNone/>
            </a:pPr>
            <a:r>
              <a:rPr lang="en-US" sz="1800" b="0" i="0" u="none" strike="noStrike" baseline="0" dirty="0">
                <a:latin typeface="Quicksand Medium" panose="020B0604020202020204" charset="0"/>
              </a:rPr>
              <a:t>La</a:t>
            </a:r>
            <a:r>
              <a:rPr lang="es-MX" sz="1800" b="0" i="0" u="none" strike="noStrike" baseline="0" dirty="0">
                <a:latin typeface="Quicksand Medium" panose="020B0604020202020204" charset="0"/>
              </a:rPr>
              <a:t>s medidas de similaridad más</a:t>
            </a:r>
            <a:r>
              <a:rPr lang="es-MX" sz="1800" dirty="0">
                <a:latin typeface="Quicksand Medium" panose="020B0604020202020204" charset="0"/>
              </a:rPr>
              <a:t> </a:t>
            </a:r>
            <a:r>
              <a:rPr lang="es-MX" sz="1800" b="0" i="0" u="none" strike="noStrike" baseline="0" dirty="0">
                <a:latin typeface="Quicksand Medium" panose="020B0604020202020204" charset="0"/>
              </a:rPr>
              <a:t>utilizadas: </a:t>
            </a: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Clase de distancias de Minkowski. </a:t>
            </a:r>
          </a:p>
          <a:p>
            <a:pPr marL="482600" indent="-342900" algn="just">
              <a:buFont typeface="+mj-lt"/>
              <a:buAutoNum type="arabicPeriod"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482600" indent="-342900" algn="just">
              <a:buFont typeface="+mj-lt"/>
              <a:buAutoNum type="arabicPeriod"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Clase de distancias de Fréchet.</a:t>
            </a:r>
          </a:p>
          <a:p>
            <a:pPr marL="482600" indent="-342900" algn="just">
              <a:buFont typeface="+mj-lt"/>
              <a:buAutoNum type="arabicPeriod"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482600" indent="-342900" algn="just">
              <a:buFont typeface="+mj-lt"/>
              <a:buAutoNum type="arabicPeriod"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Se puede definir una matriz de similaridades.</a:t>
            </a:r>
          </a:p>
          <a:p>
            <a:pPr marL="482600" indent="-342900" algn="just">
              <a:buFont typeface="+mj-lt"/>
              <a:buAutoNum type="arabicPeriod"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C5E7FE6-1DE8-1E7A-D95C-0BDE3BB01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87" y="214312"/>
            <a:ext cx="3443288" cy="108584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55DB7FD-270A-9939-4BA4-B2043D1B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87" y="1378744"/>
            <a:ext cx="3443288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9">
            <a:extLst>
              <a:ext uri="{FF2B5EF4-FFF2-40B4-BE49-F238E27FC236}">
                <a16:creationId xmlns:a16="http://schemas.microsoft.com/office/drawing/2014/main" id="{E94571F3-EB7E-F5D8-8078-2706CC5DB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7800" y="222937"/>
            <a:ext cx="1482975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2.2/</a:t>
            </a:r>
            <a:endParaRPr dirty="0"/>
          </a:p>
        </p:txBody>
      </p:sp>
      <p:sp>
        <p:nvSpPr>
          <p:cNvPr id="6" name="Google Shape;190;p29">
            <a:extLst>
              <a:ext uri="{FF2B5EF4-FFF2-40B4-BE49-F238E27FC236}">
                <a16:creationId xmlns:a16="http://schemas.microsoft.com/office/drawing/2014/main" id="{D4294595-89D6-EBD7-A1A6-4697971408DE}"/>
              </a:ext>
            </a:extLst>
          </p:cNvPr>
          <p:cNvSpPr/>
          <p:nvPr/>
        </p:nvSpPr>
        <p:spPr>
          <a:xfrm>
            <a:off x="367800" y="3727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7;p29">
            <a:extLst>
              <a:ext uri="{FF2B5EF4-FFF2-40B4-BE49-F238E27FC236}">
                <a16:creationId xmlns:a16="http://schemas.microsoft.com/office/drawing/2014/main" id="{F2AB7C78-5715-0AB1-38CB-0D404DD63C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57575" y="1238250"/>
            <a:ext cx="5318625" cy="2124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Técnicas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endParaRPr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3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2;p34">
            <a:extLst>
              <a:ext uri="{FF2B5EF4-FFF2-40B4-BE49-F238E27FC236}">
                <a16:creationId xmlns:a16="http://schemas.microsoft.com/office/drawing/2014/main" id="{086343FF-6D56-1FD2-4487-34A72733F69F}"/>
              </a:ext>
            </a:extLst>
          </p:cNvPr>
          <p:cNvSpPr/>
          <p:nvPr/>
        </p:nvSpPr>
        <p:spPr>
          <a:xfrm>
            <a:off x="95251" y="247655"/>
            <a:ext cx="2505074" cy="126681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108A22-6ABB-7EFC-187B-8225FDCD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19" y="401607"/>
            <a:ext cx="2847831" cy="1025587"/>
          </a:xfrm>
        </p:spPr>
        <p:txBody>
          <a:bodyPr/>
          <a:lstStyle/>
          <a:p>
            <a:r>
              <a:rPr lang="en-US" sz="2800" i="1" dirty="0">
                <a:solidFill>
                  <a:schemeClr val="tx1"/>
                </a:solidFill>
              </a:rPr>
              <a:t>Clustering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s-MX" sz="2800" dirty="0">
                <a:solidFill>
                  <a:schemeClr val="tx1"/>
                </a:solidFill>
              </a:rPr>
              <a:t>Jerárquico</a:t>
            </a:r>
          </a:p>
        </p:txBody>
      </p:sp>
      <p:sp>
        <p:nvSpPr>
          <p:cNvPr id="8" name="Google Shape;197;p30">
            <a:extLst>
              <a:ext uri="{FF2B5EF4-FFF2-40B4-BE49-F238E27FC236}">
                <a16:creationId xmlns:a16="http://schemas.microsoft.com/office/drawing/2014/main" id="{978A09F6-FB48-3BAE-C60C-CC79B5900DE2}"/>
              </a:ext>
            </a:extLst>
          </p:cNvPr>
          <p:cNvSpPr txBox="1">
            <a:spLocks/>
          </p:cNvSpPr>
          <p:nvPr/>
        </p:nvSpPr>
        <p:spPr>
          <a:xfrm>
            <a:off x="2505075" y="514350"/>
            <a:ext cx="6419850" cy="440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Define una estructura de árbol, se encuentran los clústers que contienen clústers, … , hasta que hay grupos solitarios. </a:t>
            </a: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El árbol resultante se puede visualizar en un </a:t>
            </a:r>
            <a:r>
              <a:rPr lang="es-MX" sz="1800" b="1" dirty="0">
                <a:solidFill>
                  <a:schemeClr val="tx1"/>
                </a:solidFill>
                <a:latin typeface="Quicksand Medium" panose="020B0604020202020204" charset="0"/>
              </a:rPr>
              <a:t>dendrograma</a:t>
            </a: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:</a:t>
            </a: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</p:txBody>
      </p:sp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400723F1-1540-6A42-01D6-8A3E82BE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538" y="1757363"/>
            <a:ext cx="6177899" cy="3145444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FEF5DFD-65C1-8627-6FED-2B2BC65F7034}"/>
              </a:ext>
            </a:extLst>
          </p:cNvPr>
          <p:cNvCxnSpPr>
            <a:cxnSpLocks/>
          </p:cNvCxnSpPr>
          <p:nvPr/>
        </p:nvCxnSpPr>
        <p:spPr>
          <a:xfrm>
            <a:off x="3100675" y="2071688"/>
            <a:ext cx="3181350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FAE12B9-8756-3547-3A7E-14A83B283B6A}"/>
              </a:ext>
            </a:extLst>
          </p:cNvPr>
          <p:cNvCxnSpPr>
            <a:cxnSpLocks/>
          </p:cNvCxnSpPr>
          <p:nvPr/>
        </p:nvCxnSpPr>
        <p:spPr>
          <a:xfrm>
            <a:off x="3100675" y="2500313"/>
            <a:ext cx="4110038" cy="0"/>
          </a:xfrm>
          <a:prstGeom prst="line">
            <a:avLst/>
          </a:prstGeom>
          <a:ln w="38100">
            <a:solidFill>
              <a:srgbClr val="95A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4EAF047-B310-F04B-11DF-5EC7437C749B}"/>
              </a:ext>
            </a:extLst>
          </p:cNvPr>
          <p:cNvSpPr/>
          <p:nvPr/>
        </p:nvSpPr>
        <p:spPr>
          <a:xfrm>
            <a:off x="95251" y="1749441"/>
            <a:ext cx="2505074" cy="75087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Dos </a:t>
            </a:r>
            <a:r>
              <a:rPr lang="es-MX" dirty="0">
                <a:solidFill>
                  <a:srgbClr val="7030A0"/>
                </a:solidFill>
              </a:rPr>
              <a:t>tipos</a:t>
            </a:r>
            <a:r>
              <a:rPr lang="en-US" dirty="0"/>
              <a:t>:</a:t>
            </a:r>
          </a:p>
          <a:p>
            <a:pPr algn="ctr"/>
            <a:endParaRPr lang="en-US" dirty="0"/>
          </a:p>
          <a:p>
            <a:pPr algn="ctr"/>
            <a:r>
              <a:rPr lang="es-MX" dirty="0"/>
              <a:t>Aglomerativo</a:t>
            </a:r>
            <a:r>
              <a:rPr lang="en-US" dirty="0"/>
              <a:t> y </a:t>
            </a:r>
            <a:r>
              <a:rPr lang="es-MX" dirty="0"/>
              <a:t>Divisivo</a:t>
            </a:r>
            <a:r>
              <a:rPr lang="en-US" dirty="0"/>
              <a:t>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D942B20-07D8-72DC-313D-9DC57F4E7F1E}"/>
              </a:ext>
            </a:extLst>
          </p:cNvPr>
          <p:cNvSpPr/>
          <p:nvPr/>
        </p:nvSpPr>
        <p:spPr>
          <a:xfrm>
            <a:off x="75733" y="2928933"/>
            <a:ext cx="2505074" cy="1966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2060"/>
                </a:solidFill>
              </a:rPr>
              <a:t>Distancias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s-MX" dirty="0">
                <a:solidFill>
                  <a:srgbClr val="002060"/>
                </a:solidFill>
              </a:rPr>
              <a:t>Inter-clúster</a:t>
            </a:r>
            <a:r>
              <a:rPr lang="en-US" dirty="0">
                <a:solidFill>
                  <a:srgbClr val="002060"/>
                </a:solidFill>
              </a:rPr>
              <a:t>: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Single linkage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Complete linkage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Ward</a:t>
            </a:r>
          </a:p>
          <a:p>
            <a:r>
              <a:rPr lang="en-US" dirty="0">
                <a:solidFill>
                  <a:schemeClr val="tx1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32452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2;p34">
            <a:extLst>
              <a:ext uri="{FF2B5EF4-FFF2-40B4-BE49-F238E27FC236}">
                <a16:creationId xmlns:a16="http://schemas.microsoft.com/office/drawing/2014/main" id="{086343FF-6D56-1FD2-4487-34A72733F69F}"/>
              </a:ext>
            </a:extLst>
          </p:cNvPr>
          <p:cNvSpPr/>
          <p:nvPr/>
        </p:nvSpPr>
        <p:spPr>
          <a:xfrm>
            <a:off x="95251" y="247655"/>
            <a:ext cx="2505074" cy="15287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108A22-6ABB-7EFC-187B-8225FDCD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590506"/>
            <a:ext cx="2847831" cy="1025587"/>
          </a:xfrm>
        </p:spPr>
        <p:txBody>
          <a:bodyPr/>
          <a:lstStyle/>
          <a:p>
            <a:r>
              <a:rPr lang="en-US" sz="2800" i="1" dirty="0">
                <a:solidFill>
                  <a:schemeClr val="tx1"/>
                </a:solidFill>
              </a:rPr>
              <a:t>Clustering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s-MX" sz="2800" dirty="0">
                <a:solidFill>
                  <a:schemeClr val="tx1"/>
                </a:solidFill>
              </a:rPr>
              <a:t>Particional</a:t>
            </a:r>
            <a:br>
              <a:rPr lang="es-MX" sz="2800" dirty="0">
                <a:solidFill>
                  <a:schemeClr val="tx1"/>
                </a:solidFill>
              </a:rPr>
            </a:br>
            <a:r>
              <a:rPr lang="es-MX" sz="2800" dirty="0">
                <a:solidFill>
                  <a:schemeClr val="tx1"/>
                </a:solidFill>
              </a:rPr>
              <a:t> K-medias</a:t>
            </a:r>
          </a:p>
        </p:txBody>
      </p:sp>
      <p:sp>
        <p:nvSpPr>
          <p:cNvPr id="8" name="Google Shape;197;p30">
            <a:extLst>
              <a:ext uri="{FF2B5EF4-FFF2-40B4-BE49-F238E27FC236}">
                <a16:creationId xmlns:a16="http://schemas.microsoft.com/office/drawing/2014/main" id="{978A09F6-FB48-3BAE-C60C-CC79B5900DE2}"/>
              </a:ext>
            </a:extLst>
          </p:cNvPr>
          <p:cNvSpPr txBox="1">
            <a:spLocks/>
          </p:cNvSpPr>
          <p:nvPr/>
        </p:nvSpPr>
        <p:spPr>
          <a:xfrm>
            <a:off x="2533649" y="514350"/>
            <a:ext cx="6391275" cy="440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Asigna objetos en grupos sin estructura jerárquica.</a:t>
            </a: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r>
              <a:rPr lang="es-MX" sz="1700" dirty="0">
                <a:solidFill>
                  <a:schemeClr val="tx1"/>
                </a:solidFill>
                <a:latin typeface="Quicksand Medium" panose="020B0604020202020204" charset="0"/>
              </a:rPr>
              <a:t>Busca una partición óptima de los objetos al minimizar la suma de errores al cuadrado intra-clúster. Algorítmicamente:</a:t>
            </a:r>
          </a:p>
          <a:p>
            <a:pPr marL="139700" indent="0" algn="just">
              <a:buNone/>
            </a:pPr>
            <a:r>
              <a:rPr lang="es-MX" sz="17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</a:p>
          <a:p>
            <a:pPr algn="l"/>
            <a:r>
              <a:rPr lang="es-ES" sz="1600" b="0" i="0" u="none" strike="noStrike" baseline="0" dirty="0">
                <a:latin typeface="CMR10"/>
              </a:rPr>
              <a:t>1. Iniciar una </a:t>
            </a:r>
            <a:r>
              <a:rPr lang="es-ES" sz="1600" b="0" i="0" u="none" strike="noStrike" baseline="0" dirty="0">
                <a:latin typeface="CMMI10"/>
              </a:rPr>
              <a:t>k</a:t>
            </a:r>
            <a:r>
              <a:rPr lang="es-ES" sz="1600" b="0" i="0" u="none" strike="noStrike" baseline="0" dirty="0">
                <a:latin typeface="CMR10"/>
              </a:rPr>
              <a:t>-partici</a:t>
            </a:r>
            <a:r>
              <a:rPr lang="es-ES" sz="1600" dirty="0">
                <a:latin typeface="CMR10"/>
              </a:rPr>
              <a:t>ó</a:t>
            </a:r>
            <a:r>
              <a:rPr lang="es-ES" sz="1600" b="0" i="0" u="none" strike="noStrike" baseline="0" dirty="0">
                <a:latin typeface="CMR10"/>
              </a:rPr>
              <a:t>n aleatoriamente con conocimiento previo. Computamos los centroides </a:t>
            </a:r>
            <a:r>
              <a:rPr lang="en-US" sz="1600" b="0" i="0" u="none" strike="noStrike" baseline="0" dirty="0">
                <a:latin typeface="CMR10"/>
              </a:rPr>
              <a:t>que son medias intra-clúster.</a:t>
            </a:r>
          </a:p>
          <a:p>
            <a:pPr algn="l"/>
            <a:endParaRPr lang="en-US" sz="1600" b="0" i="0" u="none" strike="noStrike" baseline="0" dirty="0">
              <a:latin typeface="CMR10"/>
            </a:endParaRPr>
          </a:p>
          <a:p>
            <a:pPr algn="l"/>
            <a:r>
              <a:rPr lang="es-ES" sz="1600" b="0" i="0" u="none" strike="noStrike" baseline="0" dirty="0">
                <a:latin typeface="CMR10"/>
              </a:rPr>
              <a:t>2. Asignamos cada unidad en el conjunto de datos al clúster más cercano utilizando una distancia entre las series y el centroide.</a:t>
            </a:r>
          </a:p>
          <a:p>
            <a:pPr algn="l"/>
            <a:endParaRPr lang="es-ES" sz="1600" b="0" i="0" u="none" strike="noStrike" baseline="0" dirty="0">
              <a:latin typeface="CMR10"/>
            </a:endParaRPr>
          </a:p>
          <a:p>
            <a:pPr algn="l"/>
            <a:r>
              <a:rPr lang="es-ES" sz="1600" b="0" i="0" u="none" strike="noStrike" baseline="0" dirty="0">
                <a:latin typeface="CMR10"/>
              </a:rPr>
              <a:t>3. Volvemos a computar los prototipos con base en la partición actual.</a:t>
            </a:r>
          </a:p>
          <a:p>
            <a:pPr algn="l"/>
            <a:endParaRPr lang="es-ES" sz="1600" b="0" i="0" u="none" strike="noStrike" baseline="0" dirty="0">
              <a:latin typeface="CMR10"/>
            </a:endParaRPr>
          </a:p>
          <a:p>
            <a:pPr algn="l"/>
            <a:r>
              <a:rPr lang="es-ES" sz="1600" b="0" i="0" u="none" strike="noStrike" baseline="0" dirty="0">
                <a:latin typeface="CMR10"/>
              </a:rPr>
              <a:t>4. Repetir 2. y 3. hasta </a:t>
            </a:r>
            <a:r>
              <a:rPr lang="en-US" sz="1600" b="0" i="0" u="none" strike="noStrike" baseline="0" dirty="0">
                <a:latin typeface="CMR10"/>
              </a:rPr>
              <a:t>la </a:t>
            </a:r>
            <a:r>
              <a:rPr lang="es-MX" sz="1600" b="0" i="0" u="none" strike="noStrike" baseline="0" dirty="0">
                <a:latin typeface="CMR10"/>
              </a:rPr>
              <a:t>convergencia</a:t>
            </a:r>
            <a:r>
              <a:rPr lang="en-US" sz="1600" b="0" i="0" u="none" strike="noStrike" baseline="0" dirty="0">
                <a:latin typeface="CMR10"/>
              </a:rPr>
              <a:t>.</a:t>
            </a:r>
            <a:endParaRPr lang="es-MX" sz="16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6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97ADCF8-0C36-F989-6135-7E6798C8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" y="2409820"/>
            <a:ext cx="2556463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8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2;p34">
            <a:extLst>
              <a:ext uri="{FF2B5EF4-FFF2-40B4-BE49-F238E27FC236}">
                <a16:creationId xmlns:a16="http://schemas.microsoft.com/office/drawing/2014/main" id="{086343FF-6D56-1FD2-4487-34A72733F69F}"/>
              </a:ext>
            </a:extLst>
          </p:cNvPr>
          <p:cNvSpPr/>
          <p:nvPr/>
        </p:nvSpPr>
        <p:spPr>
          <a:xfrm>
            <a:off x="95251" y="247655"/>
            <a:ext cx="2505074" cy="15287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108A22-6ABB-7EFC-187B-8225FDCD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590506"/>
            <a:ext cx="2847831" cy="1025587"/>
          </a:xfrm>
        </p:spPr>
        <p:txBody>
          <a:bodyPr/>
          <a:lstStyle/>
          <a:p>
            <a:r>
              <a:rPr lang="en-US" sz="2800" i="1" dirty="0">
                <a:solidFill>
                  <a:schemeClr val="tx1"/>
                </a:solidFill>
              </a:rPr>
              <a:t>Clustering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s-MX" sz="2800" dirty="0">
                <a:solidFill>
                  <a:schemeClr val="tx1"/>
                </a:solidFill>
              </a:rPr>
              <a:t>Particional</a:t>
            </a:r>
            <a:br>
              <a:rPr lang="es-MX" sz="2800" dirty="0">
                <a:solidFill>
                  <a:schemeClr val="tx1"/>
                </a:solidFill>
              </a:rPr>
            </a:br>
            <a:r>
              <a:rPr lang="es-MX" sz="2800" dirty="0">
                <a:solidFill>
                  <a:schemeClr val="tx1"/>
                </a:solidFill>
              </a:rPr>
              <a:t> K-</a:t>
            </a:r>
            <a:r>
              <a:rPr lang="es-MX" sz="2800" dirty="0" err="1">
                <a:solidFill>
                  <a:schemeClr val="tx1"/>
                </a:solidFill>
              </a:rPr>
              <a:t>medoids</a:t>
            </a:r>
            <a:endParaRPr lang="es-MX" sz="2800" dirty="0">
              <a:solidFill>
                <a:schemeClr val="tx1"/>
              </a:solidFill>
            </a:endParaRPr>
          </a:p>
        </p:txBody>
      </p:sp>
      <p:sp>
        <p:nvSpPr>
          <p:cNvPr id="8" name="Google Shape;197;p30">
            <a:extLst>
              <a:ext uri="{FF2B5EF4-FFF2-40B4-BE49-F238E27FC236}">
                <a16:creationId xmlns:a16="http://schemas.microsoft.com/office/drawing/2014/main" id="{978A09F6-FB48-3BAE-C60C-CC79B5900DE2}"/>
              </a:ext>
            </a:extLst>
          </p:cNvPr>
          <p:cNvSpPr txBox="1">
            <a:spLocks/>
          </p:cNvSpPr>
          <p:nvPr/>
        </p:nvSpPr>
        <p:spPr>
          <a:xfrm>
            <a:off x="2533649" y="514350"/>
            <a:ext cx="6391275" cy="440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Asigna objetos en grupos sin estructura jerárquica</a:t>
            </a:r>
            <a:r>
              <a:rPr lang="en-US" sz="1800" dirty="0">
                <a:solidFill>
                  <a:schemeClr val="tx1"/>
                </a:solidFill>
                <a:latin typeface="Quicksand Medium" panose="020B0604020202020204" charset="0"/>
              </a:rPr>
              <a:t>, similar a </a:t>
            </a: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k-medias pero se toma por centroide a un objeto en el clúster sobre la media intra-clúster y se denomina </a:t>
            </a:r>
            <a:r>
              <a:rPr lang="es-MX" sz="1800" b="1" dirty="0">
                <a:solidFill>
                  <a:schemeClr val="tx1"/>
                </a:solidFill>
                <a:latin typeface="Quicksand Medium" panose="020B0604020202020204" charset="0"/>
              </a:rPr>
              <a:t>medoid</a:t>
            </a: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.</a:t>
            </a: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Útil si queremos resumir/describir el clúster con un objeto interno.</a:t>
            </a:r>
          </a:p>
        </p:txBody>
      </p:sp>
    </p:spTree>
    <p:extLst>
      <p:ext uri="{BB962C8B-B14F-4D97-AF65-F5344CB8AC3E}">
        <p14:creationId xmlns:p14="http://schemas.microsoft.com/office/powerpoint/2010/main" val="357077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ctrTitle"/>
          </p:nvPr>
        </p:nvSpPr>
        <p:spPr>
          <a:xfrm>
            <a:off x="495300" y="2288575"/>
            <a:ext cx="3971925" cy="5663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/>
              <a:t>Contenido</a:t>
            </a:r>
            <a:endParaRPr sz="4000" dirty="0"/>
          </a:p>
        </p:txBody>
      </p:sp>
      <p:sp>
        <p:nvSpPr>
          <p:cNvPr id="170" name="Google Shape;170;p28"/>
          <p:cNvSpPr txBox="1">
            <a:spLocks noGrp="1"/>
          </p:cNvSpPr>
          <p:nvPr>
            <p:ph type="title" idx="2"/>
          </p:nvPr>
        </p:nvSpPr>
        <p:spPr>
          <a:xfrm>
            <a:off x="4507705" y="1128171"/>
            <a:ext cx="645300" cy="8151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2/</a:t>
            </a:r>
            <a:endParaRPr dirty="0"/>
          </a:p>
        </p:txBody>
      </p:sp>
      <p:sp>
        <p:nvSpPr>
          <p:cNvPr id="171" name="Google Shape;171;p28"/>
          <p:cNvSpPr txBox="1">
            <a:spLocks noGrp="1"/>
          </p:cNvSpPr>
          <p:nvPr>
            <p:ph type="ctrTitle" idx="3"/>
          </p:nvPr>
        </p:nvSpPr>
        <p:spPr>
          <a:xfrm>
            <a:off x="5339231" y="720008"/>
            <a:ext cx="3583798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/>
              <a:t>Aprendizaje supervisado y no supervisado</a:t>
            </a:r>
            <a:endParaRPr dirty="0"/>
          </a:p>
        </p:txBody>
      </p:sp>
      <p:sp>
        <p:nvSpPr>
          <p:cNvPr id="173" name="Google Shape;173;p28"/>
          <p:cNvSpPr/>
          <p:nvPr/>
        </p:nvSpPr>
        <p:spPr>
          <a:xfrm>
            <a:off x="367800" y="36195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71;p28">
            <a:extLst>
              <a:ext uri="{FF2B5EF4-FFF2-40B4-BE49-F238E27FC236}">
                <a16:creationId xmlns:a16="http://schemas.microsoft.com/office/drawing/2014/main" id="{BF93F15D-954D-9993-CE98-C2799C555FC0}"/>
              </a:ext>
            </a:extLst>
          </p:cNvPr>
          <p:cNvSpPr txBox="1">
            <a:spLocks/>
          </p:cNvSpPr>
          <p:nvPr/>
        </p:nvSpPr>
        <p:spPr>
          <a:xfrm>
            <a:off x="5339231" y="1627634"/>
            <a:ext cx="3517124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2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>
              <a:spcAft>
                <a:spcPts val="200"/>
              </a:spcAft>
            </a:pPr>
            <a:r>
              <a:rPr lang="es-MX" sz="2200" dirty="0"/>
              <a:t>Clustering de  Series de Tiempo</a:t>
            </a:r>
          </a:p>
        </p:txBody>
      </p:sp>
      <p:sp>
        <p:nvSpPr>
          <p:cNvPr id="29" name="Google Shape;170;p28">
            <a:extLst>
              <a:ext uri="{FF2B5EF4-FFF2-40B4-BE49-F238E27FC236}">
                <a16:creationId xmlns:a16="http://schemas.microsoft.com/office/drawing/2014/main" id="{A5AE02CF-3B71-191E-71E2-A2333D74486D}"/>
              </a:ext>
            </a:extLst>
          </p:cNvPr>
          <p:cNvSpPr txBox="1">
            <a:spLocks/>
          </p:cNvSpPr>
          <p:nvPr/>
        </p:nvSpPr>
        <p:spPr>
          <a:xfrm>
            <a:off x="4507705" y="2792680"/>
            <a:ext cx="645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rPr lang="en" dirty="0"/>
              <a:t>3/</a:t>
            </a:r>
          </a:p>
        </p:txBody>
      </p:sp>
      <p:sp>
        <p:nvSpPr>
          <p:cNvPr id="30" name="Google Shape;171;p28">
            <a:extLst>
              <a:ext uri="{FF2B5EF4-FFF2-40B4-BE49-F238E27FC236}">
                <a16:creationId xmlns:a16="http://schemas.microsoft.com/office/drawing/2014/main" id="{B76861A2-83D0-3CB7-C10E-98A5BEC1541D}"/>
              </a:ext>
            </a:extLst>
          </p:cNvPr>
          <p:cNvSpPr txBox="1">
            <a:spLocks/>
          </p:cNvSpPr>
          <p:nvPr/>
        </p:nvSpPr>
        <p:spPr>
          <a:xfrm>
            <a:off x="5339231" y="3302212"/>
            <a:ext cx="3517124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2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>
              <a:spcAft>
                <a:spcPts val="200"/>
              </a:spcAft>
            </a:pPr>
            <a:r>
              <a:rPr lang="es-MX" sz="2200" dirty="0"/>
              <a:t>Clustering del </a:t>
            </a:r>
            <a:r>
              <a:rPr lang="es-MX" sz="2400" dirty="0"/>
              <a:t>NASDAQ-100</a:t>
            </a:r>
            <a:endParaRPr lang="es-MX" sz="2600" dirty="0"/>
          </a:p>
        </p:txBody>
      </p:sp>
      <p:sp>
        <p:nvSpPr>
          <p:cNvPr id="34" name="Google Shape;170;p28">
            <a:extLst>
              <a:ext uri="{FF2B5EF4-FFF2-40B4-BE49-F238E27FC236}">
                <a16:creationId xmlns:a16="http://schemas.microsoft.com/office/drawing/2014/main" id="{4EF1C3D1-CAC5-2DDB-27D4-BC9BA304E902}"/>
              </a:ext>
            </a:extLst>
          </p:cNvPr>
          <p:cNvSpPr txBox="1">
            <a:spLocks/>
          </p:cNvSpPr>
          <p:nvPr/>
        </p:nvSpPr>
        <p:spPr>
          <a:xfrm>
            <a:off x="4507705" y="3747588"/>
            <a:ext cx="645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rPr lang="en" dirty="0"/>
              <a:t>4/</a:t>
            </a:r>
          </a:p>
        </p:txBody>
      </p:sp>
      <p:sp>
        <p:nvSpPr>
          <p:cNvPr id="35" name="Google Shape;171;p28">
            <a:extLst>
              <a:ext uri="{FF2B5EF4-FFF2-40B4-BE49-F238E27FC236}">
                <a16:creationId xmlns:a16="http://schemas.microsoft.com/office/drawing/2014/main" id="{8720AC3F-C26C-2C49-7087-FF4AEDE1C40A}"/>
              </a:ext>
            </a:extLst>
          </p:cNvPr>
          <p:cNvSpPr txBox="1">
            <a:spLocks/>
          </p:cNvSpPr>
          <p:nvPr/>
        </p:nvSpPr>
        <p:spPr>
          <a:xfrm>
            <a:off x="5339231" y="4104892"/>
            <a:ext cx="3517124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2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>
              <a:spcAft>
                <a:spcPts val="200"/>
              </a:spcAft>
            </a:pPr>
            <a:r>
              <a:rPr lang="es-MX" sz="2200" dirty="0"/>
              <a:t>Conclusiones</a:t>
            </a:r>
          </a:p>
        </p:txBody>
      </p:sp>
      <p:sp>
        <p:nvSpPr>
          <p:cNvPr id="57" name="Google Shape;170;p28">
            <a:extLst>
              <a:ext uri="{FF2B5EF4-FFF2-40B4-BE49-F238E27FC236}">
                <a16:creationId xmlns:a16="http://schemas.microsoft.com/office/drawing/2014/main" id="{DE536899-A43A-C843-3BF7-F4032428DCFB}"/>
              </a:ext>
            </a:extLst>
          </p:cNvPr>
          <p:cNvSpPr txBox="1">
            <a:spLocks/>
          </p:cNvSpPr>
          <p:nvPr/>
        </p:nvSpPr>
        <p:spPr>
          <a:xfrm>
            <a:off x="4507705" y="322054"/>
            <a:ext cx="6453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rPr lang="en" dirty="0"/>
              <a:t>1/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2;p34">
            <a:extLst>
              <a:ext uri="{FF2B5EF4-FFF2-40B4-BE49-F238E27FC236}">
                <a16:creationId xmlns:a16="http://schemas.microsoft.com/office/drawing/2014/main" id="{086343FF-6D56-1FD2-4487-34A72733F69F}"/>
              </a:ext>
            </a:extLst>
          </p:cNvPr>
          <p:cNvSpPr/>
          <p:nvPr/>
        </p:nvSpPr>
        <p:spPr>
          <a:xfrm>
            <a:off x="95251" y="247655"/>
            <a:ext cx="2505074" cy="15287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108A22-6ABB-7EFC-187B-8225FDCD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590506"/>
            <a:ext cx="2847831" cy="102558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Fuzzy </a:t>
            </a:r>
            <a:r>
              <a:rPr lang="en-US" sz="2800" i="1" dirty="0">
                <a:solidFill>
                  <a:schemeClr val="tx1"/>
                </a:solidFill>
              </a:rPr>
              <a:t>Clustering</a:t>
            </a:r>
            <a:endParaRPr lang="es-MX" sz="2800" i="1" dirty="0">
              <a:solidFill>
                <a:schemeClr val="tx1"/>
              </a:solidFill>
            </a:endParaRPr>
          </a:p>
        </p:txBody>
      </p:sp>
      <p:sp>
        <p:nvSpPr>
          <p:cNvPr id="8" name="Google Shape;197;p30">
            <a:extLst>
              <a:ext uri="{FF2B5EF4-FFF2-40B4-BE49-F238E27FC236}">
                <a16:creationId xmlns:a16="http://schemas.microsoft.com/office/drawing/2014/main" id="{978A09F6-FB48-3BAE-C60C-CC79B5900DE2}"/>
              </a:ext>
            </a:extLst>
          </p:cNvPr>
          <p:cNvSpPr txBox="1">
            <a:spLocks/>
          </p:cNvSpPr>
          <p:nvPr/>
        </p:nvSpPr>
        <p:spPr>
          <a:xfrm>
            <a:off x="2533649" y="514350"/>
            <a:ext cx="6391275" cy="440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</p:txBody>
      </p:sp>
      <p:sp>
        <p:nvSpPr>
          <p:cNvPr id="5" name="Google Shape;197;p30">
            <a:extLst>
              <a:ext uri="{FF2B5EF4-FFF2-40B4-BE49-F238E27FC236}">
                <a16:creationId xmlns:a16="http://schemas.microsoft.com/office/drawing/2014/main" id="{B24FE1A4-8461-E159-81A7-4BC6DFD6A11A}"/>
              </a:ext>
            </a:extLst>
          </p:cNvPr>
          <p:cNvSpPr txBox="1">
            <a:spLocks/>
          </p:cNvSpPr>
          <p:nvPr/>
        </p:nvSpPr>
        <p:spPr>
          <a:xfrm>
            <a:off x="2566987" y="514349"/>
            <a:ext cx="6310313" cy="440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Los métodos anteriores obligan objetos en la frontera del clúster a pertenecer a un clúster de manera arbitraria.</a:t>
            </a: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En el </a:t>
            </a:r>
            <a:r>
              <a:rPr lang="es-MX" sz="1800" b="1" i="1" dirty="0">
                <a:solidFill>
                  <a:schemeClr val="tx1"/>
                </a:solidFill>
                <a:latin typeface="Quicksand Medium" panose="020B0604020202020204" charset="0"/>
              </a:rPr>
              <a:t>fuzzy</a:t>
            </a:r>
            <a:r>
              <a:rPr lang="es-MX" sz="1800" b="1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es-MX" sz="1800" b="1" i="1" dirty="0">
                <a:solidFill>
                  <a:schemeClr val="tx1"/>
                </a:solidFill>
                <a:latin typeface="Quicksand Medium" panose="020B0604020202020204" charset="0"/>
              </a:rPr>
              <a:t>clustering</a:t>
            </a: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, se mide el grado de pertenencia de los objetos a los K clústers posibles. Refleja una asignación gradual a los grupos, en vez de una asignación dura.</a:t>
            </a: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endParaRPr lang="es-MX" sz="1800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139700" indent="0" algn="just">
              <a:buNone/>
            </a:pPr>
            <a:r>
              <a:rPr lang="es-MX" sz="1800" dirty="0">
                <a:solidFill>
                  <a:schemeClr val="tx1"/>
                </a:solidFill>
                <a:latin typeface="Quicksand Medium" panose="020B0604020202020204" charset="0"/>
              </a:rPr>
              <a:t>Útil cuando los clústers se sobreponen, permite cuantificar pertenencia a más de un grupo.</a:t>
            </a:r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A71DC1D-B569-9FEA-7F08-AB4F9984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852569"/>
            <a:ext cx="2505074" cy="30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2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9">
            <a:extLst>
              <a:ext uri="{FF2B5EF4-FFF2-40B4-BE49-F238E27FC236}">
                <a16:creationId xmlns:a16="http://schemas.microsoft.com/office/drawing/2014/main" id="{E94571F3-EB7E-F5D8-8078-2706CC5DB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7800" y="222937"/>
            <a:ext cx="1482975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2.3/</a:t>
            </a:r>
            <a:endParaRPr dirty="0"/>
          </a:p>
        </p:txBody>
      </p:sp>
      <p:sp>
        <p:nvSpPr>
          <p:cNvPr id="6" name="Google Shape;190;p29">
            <a:extLst>
              <a:ext uri="{FF2B5EF4-FFF2-40B4-BE49-F238E27FC236}">
                <a16:creationId xmlns:a16="http://schemas.microsoft.com/office/drawing/2014/main" id="{D4294595-89D6-EBD7-A1A6-4697971408DE}"/>
              </a:ext>
            </a:extLst>
          </p:cNvPr>
          <p:cNvSpPr/>
          <p:nvPr/>
        </p:nvSpPr>
        <p:spPr>
          <a:xfrm>
            <a:off x="367800" y="3727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7;p29">
            <a:extLst>
              <a:ext uri="{FF2B5EF4-FFF2-40B4-BE49-F238E27FC236}">
                <a16:creationId xmlns:a16="http://schemas.microsoft.com/office/drawing/2014/main" id="{F2AB7C78-5715-0AB1-38CB-0D404DD63C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14713" y="2176463"/>
            <a:ext cx="5318625" cy="2124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dirty="0">
                <a:solidFill>
                  <a:schemeClr val="tx1"/>
                </a:solidFill>
              </a:rPr>
              <a:t>Técnicas estilizadas </a:t>
            </a:r>
            <a:r>
              <a:rPr lang="en-US" dirty="0">
                <a:solidFill>
                  <a:schemeClr val="tx1"/>
                </a:solidFill>
              </a:rPr>
              <a:t> para el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de ST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7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6095B-2A86-E4DC-3A97-70FB0676E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299" y="2025013"/>
            <a:ext cx="4200525" cy="1391400"/>
          </a:xfrm>
        </p:spPr>
        <p:txBody>
          <a:bodyPr/>
          <a:lstStyle/>
          <a:p>
            <a:r>
              <a:rPr lang="en-US" sz="4000" i="1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r>
              <a:rPr lang="en-US" sz="4000" dirty="0"/>
              <a:t> con base en </a:t>
            </a:r>
            <a:r>
              <a:rPr lang="es-MX" sz="4000" dirty="0"/>
              <a:t>observaciones</a:t>
            </a:r>
          </a:p>
        </p:txBody>
      </p:sp>
      <p:sp>
        <p:nvSpPr>
          <p:cNvPr id="7" name="Subtítulo 3">
            <a:extLst>
              <a:ext uri="{FF2B5EF4-FFF2-40B4-BE49-F238E27FC236}">
                <a16:creationId xmlns:a16="http://schemas.microsoft.com/office/drawing/2014/main" id="{A63C2D99-14BC-FC8F-65C0-425270795E97}"/>
              </a:ext>
            </a:extLst>
          </p:cNvPr>
          <p:cNvSpPr txBox="1">
            <a:spLocks/>
          </p:cNvSpPr>
          <p:nvPr/>
        </p:nvSpPr>
        <p:spPr>
          <a:xfrm>
            <a:off x="223838" y="3024438"/>
            <a:ext cx="4248152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ítulo 3">
                <a:extLst>
                  <a:ext uri="{FF2B5EF4-FFF2-40B4-BE49-F238E27FC236}">
                    <a16:creationId xmlns:a16="http://schemas.microsoft.com/office/drawing/2014/main" id="{6D85324E-6099-AB30-91CA-E74469FA7E0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8113" y="361950"/>
                <a:ext cx="4333877" cy="948900"/>
              </a:xfrm>
            </p:spPr>
            <p:txBody>
              <a:bodyPr/>
              <a:lstStyle/>
              <a:p>
                <a:r>
                  <a:rPr lang="en-US" dirty="0"/>
                  <a:t>Dadas 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posiblemente de longitud distinta</a:t>
                </a:r>
                <a:r>
                  <a:rPr lang="en-US" dirty="0"/>
                  <a:t>.</a:t>
                </a:r>
              </a:p>
              <a:p>
                <a:pPr algn="ctr"/>
                <a:endParaRPr lang="en-US" dirty="0"/>
              </a:p>
              <a:p>
                <a:r>
                  <a:rPr lang="es-MX" dirty="0"/>
                  <a:t>El </a:t>
                </a:r>
                <a:r>
                  <a:rPr lang="es-MX" b="1" i="1" dirty="0"/>
                  <a:t>Dynamic Time </a:t>
                </a:r>
                <a:r>
                  <a:rPr lang="es-MX" b="1" i="1" dirty="0" err="1"/>
                  <a:t>Warping</a:t>
                </a:r>
                <a:r>
                  <a:rPr lang="es-MX" b="1" i="1" dirty="0"/>
                  <a:t> (DTW)</a:t>
                </a:r>
                <a:r>
                  <a:rPr lang="es-MX" dirty="0"/>
                  <a:t>, permite </a:t>
                </a:r>
              </a:p>
              <a:p>
                <a:r>
                  <a:rPr lang="es-MX" dirty="0"/>
                  <a:t>comparar ST con una medida insensible a </a:t>
                </a:r>
              </a:p>
              <a:p>
                <a:r>
                  <a:rPr lang="es-MX" dirty="0"/>
                  <a:t>compresiones y alargamientos locales. </a:t>
                </a:r>
              </a:p>
              <a:p>
                <a:endParaRPr lang="es-MX" dirty="0"/>
              </a:p>
              <a:p>
                <a:r>
                  <a:rPr lang="es-MX" dirty="0"/>
                  <a:t>La idea es que se puede comprimir o estirar una </a:t>
                </a:r>
              </a:p>
              <a:p>
                <a:r>
                  <a:rPr lang="es-MX" dirty="0"/>
                  <a:t>serie para hacer que se parezcan antes de aplicar </a:t>
                </a:r>
              </a:p>
              <a:p>
                <a:r>
                  <a:rPr lang="es-MX" dirty="0"/>
                  <a:t>una medida de similaridad.</a:t>
                </a:r>
              </a:p>
            </p:txBody>
          </p:sp>
        </mc:Choice>
        <mc:Fallback xmlns="">
          <p:sp>
            <p:nvSpPr>
              <p:cNvPr id="6" name="Subtítulo 3">
                <a:extLst>
                  <a:ext uri="{FF2B5EF4-FFF2-40B4-BE49-F238E27FC236}">
                    <a16:creationId xmlns:a16="http://schemas.microsoft.com/office/drawing/2014/main" id="{6D85324E-6099-AB30-91CA-E74469FA7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8113" y="361950"/>
                <a:ext cx="4333877" cy="948900"/>
              </a:xfrm>
              <a:blipFill>
                <a:blip r:embed="rId3"/>
                <a:stretch>
                  <a:fillRect t="-7692" r="-2391" b="-9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F07244A0-C940-1179-269C-AD0E2E044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2" y="2666911"/>
            <a:ext cx="4233620" cy="224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0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6095B-2A86-E4DC-3A97-70FB0676E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299" y="2025013"/>
            <a:ext cx="4200525" cy="1391400"/>
          </a:xfrm>
        </p:spPr>
        <p:txBody>
          <a:bodyPr/>
          <a:lstStyle/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r>
              <a:rPr lang="en-US" dirty="0"/>
              <a:t> con base en ACF y PACF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ítulo 3">
                <a:extLst>
                  <a:ext uri="{FF2B5EF4-FFF2-40B4-BE49-F238E27FC236}">
                    <a16:creationId xmlns:a16="http://schemas.microsoft.com/office/drawing/2014/main" id="{9F563E17-C317-A47C-F79F-BA3DC6EA878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8112" y="361950"/>
                <a:ext cx="4333877" cy="948900"/>
              </a:xfrm>
            </p:spPr>
            <p:txBody>
              <a:bodyPr/>
              <a:lstStyle/>
              <a:p>
                <a:r>
                  <a:rPr lang="en-US" dirty="0"/>
                  <a:t>Dadas 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𝑥𝑟</m:t>
                        </m:r>
                      </m:sub>
                    </m:sSub>
                  </m:oMath>
                </a14:m>
                <a:r>
                  <a:rPr lang="en-US" dirty="0"/>
                  <a:t> la ACF.</a:t>
                </a:r>
              </a:p>
              <a:p>
                <a:endParaRPr lang="en-US" dirty="0"/>
              </a:p>
              <a:p>
                <a:r>
                  <a:rPr lang="es-MX" dirty="0"/>
                  <a:t>Definimos una dist. con estructura de dependencia</a:t>
                </a:r>
              </a:p>
              <a:p>
                <a:endParaRPr lang="es-MX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𝑥𝑟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s-MX" dirty="0"/>
                  <a:t>,</a:t>
                </a:r>
              </a:p>
              <a:p>
                <a:pPr algn="ctr"/>
                <a:endParaRPr lang="es-MX" dirty="0"/>
              </a:p>
              <a:p>
                <a:r>
                  <a:rPr lang="es-MX" dirty="0"/>
                  <a:t>donde W es una matriz de pesos. </a:t>
                </a:r>
              </a:p>
            </p:txBody>
          </p:sp>
        </mc:Choice>
        <mc:Fallback xmlns="">
          <p:sp>
            <p:nvSpPr>
              <p:cNvPr id="4" name="Subtítulo 3">
                <a:extLst>
                  <a:ext uri="{FF2B5EF4-FFF2-40B4-BE49-F238E27FC236}">
                    <a16:creationId xmlns:a16="http://schemas.microsoft.com/office/drawing/2014/main" id="{9F563E17-C317-A47C-F79F-BA3DC6EA8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8112" y="361950"/>
                <a:ext cx="4333877" cy="948900"/>
              </a:xfrm>
              <a:blipFill>
                <a:blip r:embed="rId2"/>
                <a:stretch>
                  <a:fillRect t="-7692" r="-2110" b="-6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ítulo 3">
                <a:extLst>
                  <a:ext uri="{FF2B5EF4-FFF2-40B4-BE49-F238E27FC236}">
                    <a16:creationId xmlns:a16="http://schemas.microsoft.com/office/drawing/2014/main" id="{A63C2D99-14BC-FC8F-65C0-425270795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113" y="3024438"/>
                <a:ext cx="4333877" cy="94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icksand Medium"/>
                  <a:buNone/>
                  <a:defRPr sz="14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9pPr>
              </a:lstStyle>
              <a:p>
                <a:r>
                  <a:rPr lang="en-US" dirty="0"/>
                  <a:t>Similarmente, 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𝑥𝑟</m:t>
                        </m:r>
                      </m:sub>
                    </m:sSub>
                  </m:oMath>
                </a14:m>
                <a:r>
                  <a:rPr lang="en-US" dirty="0"/>
                  <a:t> la PACF.</a:t>
                </a:r>
              </a:p>
              <a:p>
                <a:endParaRPr lang="es-MX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[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𝑥𝑟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s-MX" dirty="0"/>
                  <a:t>,</a:t>
                </a:r>
              </a:p>
              <a:p>
                <a:pPr algn="ctr"/>
                <a:endParaRPr lang="es-MX" dirty="0"/>
              </a:p>
              <a:p>
                <a:r>
                  <a:rPr lang="es-MX" dirty="0"/>
                  <a:t>donde W es una matriz de pesos.</a:t>
                </a:r>
              </a:p>
            </p:txBody>
          </p:sp>
        </mc:Choice>
        <mc:Fallback xmlns="">
          <p:sp>
            <p:nvSpPr>
              <p:cNvPr id="7" name="Subtítulo 3">
                <a:extLst>
                  <a:ext uri="{FF2B5EF4-FFF2-40B4-BE49-F238E27FC236}">
                    <a16:creationId xmlns:a16="http://schemas.microsoft.com/office/drawing/2014/main" id="{A63C2D99-14BC-FC8F-65C0-425270795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3" y="3024438"/>
                <a:ext cx="4333877" cy="948900"/>
              </a:xfrm>
              <a:prstGeom prst="rect">
                <a:avLst/>
              </a:prstGeom>
              <a:blipFill>
                <a:blip r:embed="rId3"/>
                <a:stretch>
                  <a:fillRect t="-7692" b="-217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500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6095B-2A86-E4DC-3A97-70FB0676E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299" y="2025013"/>
            <a:ext cx="4200525" cy="1391400"/>
          </a:xfrm>
        </p:spPr>
        <p:txBody>
          <a:bodyPr/>
          <a:lstStyle/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r>
              <a:rPr lang="en-US" dirty="0"/>
              <a:t> con base en </a:t>
            </a:r>
            <a:r>
              <a:rPr lang="es-MX" dirty="0"/>
              <a:t>modelos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ítulo 3">
                <a:extLst>
                  <a:ext uri="{FF2B5EF4-FFF2-40B4-BE49-F238E27FC236}">
                    <a16:creationId xmlns:a16="http://schemas.microsoft.com/office/drawing/2014/main" id="{9F563E17-C317-A47C-F79F-BA3DC6EA878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8113" y="361950"/>
                <a:ext cx="4333877" cy="948900"/>
              </a:xfrm>
            </p:spPr>
            <p:txBody>
              <a:bodyPr/>
              <a:lstStyle/>
              <a:p>
                <a:pPr algn="just"/>
                <a:r>
                  <a:rPr lang="en-US" dirty="0"/>
                  <a:t>Dadas 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MX" b="0" dirty="0"/>
                  <a:t>que siguen un modelo</a:t>
                </a:r>
              </a:p>
              <a:p>
                <a:pPr algn="just"/>
                <a:r>
                  <a:rPr lang="es-MX" b="0" dirty="0"/>
                  <a:t>ARIMA invertible. </a:t>
                </a:r>
                <a:r>
                  <a:rPr lang="es-MX" dirty="0"/>
                  <a:t>Definimos una medida de </a:t>
                </a:r>
              </a:p>
              <a:p>
                <a:pPr algn="just"/>
                <a:r>
                  <a:rPr lang="es-MX" dirty="0"/>
                  <a:t>similaridad estructural </a:t>
                </a:r>
                <a:endParaRPr lang="es-MX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Subtítulo 3">
                <a:extLst>
                  <a:ext uri="{FF2B5EF4-FFF2-40B4-BE49-F238E27FC236}">
                    <a16:creationId xmlns:a16="http://schemas.microsoft.com/office/drawing/2014/main" id="{9F563E17-C317-A47C-F79F-BA3DC6EA8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8113" y="361950"/>
                <a:ext cx="4333877" cy="948900"/>
              </a:xfrm>
              <a:blipFill>
                <a:blip r:embed="rId3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ubtítulo 3">
            <a:extLst>
              <a:ext uri="{FF2B5EF4-FFF2-40B4-BE49-F238E27FC236}">
                <a16:creationId xmlns:a16="http://schemas.microsoft.com/office/drawing/2014/main" id="{A63C2D99-14BC-FC8F-65C0-425270795E97}"/>
              </a:ext>
            </a:extLst>
          </p:cNvPr>
          <p:cNvSpPr txBox="1">
            <a:spLocks/>
          </p:cNvSpPr>
          <p:nvPr/>
        </p:nvSpPr>
        <p:spPr>
          <a:xfrm>
            <a:off x="123825" y="3278300"/>
            <a:ext cx="4333877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r>
              <a:rPr lang="es-MX" dirty="0"/>
              <a:t>Similarmente, se puede utilizar los coeficientes LPC </a:t>
            </a:r>
          </a:p>
          <a:p>
            <a:r>
              <a:rPr lang="es-MX" dirty="0" err="1"/>
              <a:t>Cepstrum</a:t>
            </a:r>
            <a:r>
              <a:rPr lang="es-MX" dirty="0"/>
              <a:t> que retienen mucha de la información </a:t>
            </a:r>
          </a:p>
          <a:p>
            <a:r>
              <a:rPr lang="es-MX" dirty="0"/>
              <a:t>del proceso ARIMA invertible subyacente para</a:t>
            </a:r>
          </a:p>
          <a:p>
            <a:r>
              <a:rPr lang="es-MX" dirty="0"/>
              <a:t>evaluar la similaridad entre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E6E9B87-1DA2-611C-B44D-951445ADD843}"/>
                  </a:ext>
                </a:extLst>
              </p:cNvPr>
              <p:cNvSpPr txBox="1"/>
              <p:nvPr/>
            </p:nvSpPr>
            <p:spPr>
              <a:xfrm>
                <a:off x="-130969" y="1063764"/>
                <a:ext cx="4817268" cy="53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s-MX" dirty="0"/>
                  <a:t>,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E6E9B87-1DA2-611C-B44D-951445ADD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969" y="1063764"/>
                <a:ext cx="4817268" cy="530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ítulo 3">
                <a:extLst>
                  <a:ext uri="{FF2B5EF4-FFF2-40B4-BE49-F238E27FC236}">
                    <a16:creationId xmlns:a16="http://schemas.microsoft.com/office/drawing/2014/main" id="{494C0A4E-C922-6379-6B4F-A3BDFB9C10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113" y="1551375"/>
                <a:ext cx="4333877" cy="94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icksand Medium"/>
                  <a:buNone/>
                  <a:defRPr sz="14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icksand Medium"/>
                  <a:buNone/>
                  <a:defRPr sz="18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9pPr>
              </a:lstStyle>
              <a:p>
                <a:pPr algn="just"/>
                <a:endParaRPr lang="es-MX" dirty="0"/>
              </a:p>
              <a:p>
                <a:pPr algn="just"/>
                <a:r>
                  <a:rPr lang="es-MX" dirty="0"/>
                  <a:t>donde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MX" dirty="0"/>
                  <a:t> son los pesos de la representación AR(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s-MX" dirty="0"/>
                  <a:t>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Subtítulo 3">
                <a:extLst>
                  <a:ext uri="{FF2B5EF4-FFF2-40B4-BE49-F238E27FC236}">
                    <a16:creationId xmlns:a16="http://schemas.microsoft.com/office/drawing/2014/main" id="{494C0A4E-C922-6379-6B4F-A3BDFB9C1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3" y="1551375"/>
                <a:ext cx="4333877" cy="948900"/>
              </a:xfrm>
              <a:prstGeom prst="rect">
                <a:avLst/>
              </a:prstGeom>
              <a:blipFill>
                <a:blip r:embed="rId5"/>
                <a:stretch>
                  <a:fillRect r="-23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61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9">
            <a:extLst>
              <a:ext uri="{FF2B5EF4-FFF2-40B4-BE49-F238E27FC236}">
                <a16:creationId xmlns:a16="http://schemas.microsoft.com/office/drawing/2014/main" id="{E94571F3-EB7E-F5D8-8078-2706CC5DB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194175" y="208650"/>
            <a:ext cx="1482975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3/</a:t>
            </a:r>
            <a:endParaRPr dirty="0"/>
          </a:p>
        </p:txBody>
      </p:sp>
      <p:sp>
        <p:nvSpPr>
          <p:cNvPr id="6" name="Google Shape;190;p29">
            <a:extLst>
              <a:ext uri="{FF2B5EF4-FFF2-40B4-BE49-F238E27FC236}">
                <a16:creationId xmlns:a16="http://schemas.microsoft.com/office/drawing/2014/main" id="{D4294595-89D6-EBD7-A1A6-4697971408DE}"/>
              </a:ext>
            </a:extLst>
          </p:cNvPr>
          <p:cNvSpPr/>
          <p:nvPr/>
        </p:nvSpPr>
        <p:spPr>
          <a:xfrm>
            <a:off x="367800" y="3727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7;p29">
            <a:extLst>
              <a:ext uri="{FF2B5EF4-FFF2-40B4-BE49-F238E27FC236}">
                <a16:creationId xmlns:a16="http://schemas.microsoft.com/office/drawing/2014/main" id="{F2AB7C78-5715-0AB1-38CB-0D404DD63C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38501" y="1509712"/>
            <a:ext cx="5318625" cy="2124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4800" i="1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br>
              <a:rPr lang="en-US" sz="48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s-MX" sz="4800" dirty="0">
                <a:solidFill>
                  <a:schemeClr val="tx1"/>
                </a:solidFill>
              </a:rPr>
              <a:t>del precio de valores del NASDAQ 100 </a:t>
            </a:r>
            <a:endParaRPr lang="es-MX" sz="4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3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/>
          <p:nvPr/>
        </p:nvSpPr>
        <p:spPr>
          <a:xfrm>
            <a:off x="222000" y="1826100"/>
            <a:ext cx="8700000" cy="14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33"/>
          <p:cNvSpPr txBox="1"/>
          <p:nvPr/>
        </p:nvSpPr>
        <p:spPr>
          <a:xfrm>
            <a:off x="720000" y="2158652"/>
            <a:ext cx="17694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sz="2000" b="1" dirty="0">
              <a:solidFill>
                <a:srgbClr val="141414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222001" y="1993500"/>
            <a:ext cx="8700000" cy="98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Tomamos los precios al cierre del día de </a:t>
            </a:r>
            <a:r>
              <a:rPr lang="en" sz="1800" i="1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trading </a:t>
            </a:r>
            <a:r>
              <a:rPr lang="en" sz="18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 los valores listados en el NASDAQ 100 para ilustrar el análisis de grupos de ST. </a:t>
            </a:r>
            <a:endParaRPr sz="18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6654600" y="2158652"/>
            <a:ext cx="17694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sz="2000" b="1" dirty="0">
              <a:solidFill>
                <a:srgbClr val="141414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6654600" y="2562052"/>
            <a:ext cx="17694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913050" y="221100"/>
            <a:ext cx="1383300" cy="138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6847650" y="221100"/>
            <a:ext cx="1383300" cy="138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1048050" y="610200"/>
            <a:ext cx="1113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4 de Enero de 2021</a:t>
            </a:r>
            <a:endParaRPr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3026250" y="610200"/>
            <a:ext cx="1113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2000</a:t>
            </a:r>
            <a:endParaRPr sz="160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6982650" y="610200"/>
            <a:ext cx="1113300" cy="84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20 de Mayo de 2022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253" name="Google Shape;253;p33"/>
          <p:cNvCxnSpPr>
            <a:cxnSpLocks/>
            <a:stCxn id="244" idx="6"/>
            <a:endCxn id="247" idx="2"/>
          </p:cNvCxnSpPr>
          <p:nvPr/>
        </p:nvCxnSpPr>
        <p:spPr>
          <a:xfrm>
            <a:off x="2296350" y="912750"/>
            <a:ext cx="4551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37;p33">
            <a:extLst>
              <a:ext uri="{FF2B5EF4-FFF2-40B4-BE49-F238E27FC236}">
                <a16:creationId xmlns:a16="http://schemas.microsoft.com/office/drawing/2014/main" id="{F1A2695B-5AAC-5ABE-4741-99D256F05A32}"/>
              </a:ext>
            </a:extLst>
          </p:cNvPr>
          <p:cNvSpPr txBox="1"/>
          <p:nvPr/>
        </p:nvSpPr>
        <p:spPr>
          <a:xfrm>
            <a:off x="222000" y="3483599"/>
            <a:ext cx="8700000" cy="143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8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El NASDAQ  es una bolsa de valores donde cotizan empresas tecnológicas más grandes.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9">
            <a:extLst>
              <a:ext uri="{FF2B5EF4-FFF2-40B4-BE49-F238E27FC236}">
                <a16:creationId xmlns:a16="http://schemas.microsoft.com/office/drawing/2014/main" id="{E94571F3-EB7E-F5D8-8078-2706CC5DB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7800" y="222937"/>
            <a:ext cx="1482975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3.1/</a:t>
            </a:r>
            <a:endParaRPr dirty="0"/>
          </a:p>
        </p:txBody>
      </p:sp>
      <p:sp>
        <p:nvSpPr>
          <p:cNvPr id="6" name="Google Shape;190;p29">
            <a:extLst>
              <a:ext uri="{FF2B5EF4-FFF2-40B4-BE49-F238E27FC236}">
                <a16:creationId xmlns:a16="http://schemas.microsoft.com/office/drawing/2014/main" id="{D4294595-89D6-EBD7-A1A6-4697971408DE}"/>
              </a:ext>
            </a:extLst>
          </p:cNvPr>
          <p:cNvSpPr/>
          <p:nvPr/>
        </p:nvSpPr>
        <p:spPr>
          <a:xfrm>
            <a:off x="367800" y="3727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7;p29">
            <a:extLst>
              <a:ext uri="{FF2B5EF4-FFF2-40B4-BE49-F238E27FC236}">
                <a16:creationId xmlns:a16="http://schemas.microsoft.com/office/drawing/2014/main" id="{F2AB7C78-5715-0AB1-38CB-0D404DD63C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38501" y="1509712"/>
            <a:ext cx="5318625" cy="2124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4800" dirty="0">
                <a:solidFill>
                  <a:srgbClr val="00B0F0"/>
                </a:solidFill>
              </a:rPr>
              <a:t>Visualización </a:t>
            </a:r>
            <a:r>
              <a:rPr lang="es-MX" sz="4800" dirty="0">
                <a:solidFill>
                  <a:schemeClr val="tx1"/>
                </a:solidFill>
              </a:rPr>
              <a:t>de ST en altas dimensiones</a:t>
            </a:r>
          </a:p>
        </p:txBody>
      </p:sp>
    </p:spTree>
    <p:extLst>
      <p:ext uri="{BB962C8B-B14F-4D97-AF65-F5344CB8AC3E}">
        <p14:creationId xmlns:p14="http://schemas.microsoft.com/office/powerpoint/2010/main" val="3365795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con la imagen de un dibujo animado&#10;&#10;Descripción generada automáticamente">
            <a:extLst>
              <a:ext uri="{FF2B5EF4-FFF2-40B4-BE49-F238E27FC236}">
                <a16:creationId xmlns:a16="http://schemas.microsoft.com/office/drawing/2014/main" id="{E2C5C1EF-5687-3C4B-3E77-7685D49C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235"/>
            <a:ext cx="9144000" cy="46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38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BE158-472C-A726-D6ED-85A38DCEC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986912"/>
            <a:ext cx="3289800" cy="1391400"/>
          </a:xfrm>
        </p:spPr>
        <p:txBody>
          <a:bodyPr/>
          <a:lstStyle/>
          <a:p>
            <a:r>
              <a:rPr lang="en-US" dirty="0"/>
              <a:t>t-SNE y m-TSNE</a:t>
            </a:r>
          </a:p>
        </p:txBody>
      </p:sp>
      <p:sp>
        <p:nvSpPr>
          <p:cNvPr id="4" name="Google Shape;237;p33">
            <a:extLst>
              <a:ext uri="{FF2B5EF4-FFF2-40B4-BE49-F238E27FC236}">
                <a16:creationId xmlns:a16="http://schemas.microsoft.com/office/drawing/2014/main" id="{9A423AC9-E4A3-45A8-E39B-EBDD52D81A36}"/>
              </a:ext>
            </a:extLst>
          </p:cNvPr>
          <p:cNvSpPr txBox="1"/>
          <p:nvPr/>
        </p:nvSpPr>
        <p:spPr>
          <a:xfrm>
            <a:off x="4710113" y="361950"/>
            <a:ext cx="4230937" cy="98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El t-SNE permite visualizar datos altamente dimensionales, pero supone realizaciones independientes.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</a:t>
            </a:r>
            <a:r>
              <a:rPr lang="en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 m-TSNE (</a:t>
            </a:r>
            <a:r>
              <a:rPr lang="en-U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multivariate Time Series t –distributed Stochastic Neighbor Embedding</a:t>
            </a:r>
            <a:r>
              <a:rPr lang="en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)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primero obtiene la similaridad entre cada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objeto utilizando una norma de Frobenius extendida. Luego, se computa la proyección 2D </a:t>
            </a:r>
            <a:r>
              <a:rPr lang="es-ES" sz="1600" dirty="0" err="1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ó</a:t>
            </a: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3D. 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Ambos métodos son capaces de descubrir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grupos en los datos.</a:t>
            </a:r>
            <a:endParaRPr lang="en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5" name="Google Shape;2049;p45">
            <a:extLst>
              <a:ext uri="{FF2B5EF4-FFF2-40B4-BE49-F238E27FC236}">
                <a16:creationId xmlns:a16="http://schemas.microsoft.com/office/drawing/2014/main" id="{4C5C95E1-AB8A-078E-7060-B7BFD3C504F1}"/>
              </a:ext>
            </a:extLst>
          </p:cNvPr>
          <p:cNvSpPr/>
          <p:nvPr/>
        </p:nvSpPr>
        <p:spPr>
          <a:xfrm>
            <a:off x="4825500" y="36195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93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ctrTitle"/>
          </p:nvPr>
        </p:nvSpPr>
        <p:spPr>
          <a:xfrm>
            <a:off x="3602288" y="2140293"/>
            <a:ext cx="5055938" cy="8629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/>
              <a:t>Introducción</a:t>
            </a:r>
            <a:endParaRPr dirty="0"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 idx="2"/>
          </p:nvPr>
        </p:nvSpPr>
        <p:spPr>
          <a:xfrm>
            <a:off x="217238" y="227700"/>
            <a:ext cx="1067400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1/</a:t>
            </a:r>
            <a:endParaRPr dirty="0"/>
          </a:p>
        </p:txBody>
      </p:sp>
      <p:sp>
        <p:nvSpPr>
          <p:cNvPr id="190" name="Google Shape;190;p29"/>
          <p:cNvSpPr/>
          <p:nvPr/>
        </p:nvSpPr>
        <p:spPr>
          <a:xfrm>
            <a:off x="367800" y="3727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46A4499A-C2B3-3E71-A2D8-DFEE62BAD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07" y="0"/>
            <a:ext cx="85879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78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líneas, Gráfico de dispersión&#10;&#10;Descripción generada automáticamente">
            <a:extLst>
              <a:ext uri="{FF2B5EF4-FFF2-40B4-BE49-F238E27FC236}">
                <a16:creationId xmlns:a16="http://schemas.microsoft.com/office/drawing/2014/main" id="{8018D53E-CD46-7EC8-8DF3-80F4912E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419"/>
            <a:ext cx="9144000" cy="474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29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9">
            <a:extLst>
              <a:ext uri="{FF2B5EF4-FFF2-40B4-BE49-F238E27FC236}">
                <a16:creationId xmlns:a16="http://schemas.microsoft.com/office/drawing/2014/main" id="{E94571F3-EB7E-F5D8-8078-2706CC5DB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7800" y="222937"/>
            <a:ext cx="1482975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3.2/</a:t>
            </a:r>
            <a:endParaRPr dirty="0"/>
          </a:p>
        </p:txBody>
      </p:sp>
      <p:sp>
        <p:nvSpPr>
          <p:cNvPr id="6" name="Google Shape;190;p29">
            <a:extLst>
              <a:ext uri="{FF2B5EF4-FFF2-40B4-BE49-F238E27FC236}">
                <a16:creationId xmlns:a16="http://schemas.microsoft.com/office/drawing/2014/main" id="{D4294595-89D6-EBD7-A1A6-4697971408DE}"/>
              </a:ext>
            </a:extLst>
          </p:cNvPr>
          <p:cNvSpPr/>
          <p:nvPr/>
        </p:nvSpPr>
        <p:spPr>
          <a:xfrm>
            <a:off x="367800" y="3727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7;p29">
            <a:extLst>
              <a:ext uri="{FF2B5EF4-FFF2-40B4-BE49-F238E27FC236}">
                <a16:creationId xmlns:a16="http://schemas.microsoft.com/office/drawing/2014/main" id="{F2AB7C78-5715-0AB1-38CB-0D404DD63C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38501" y="1509712"/>
            <a:ext cx="5318625" cy="2124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4800" dirty="0">
                <a:solidFill>
                  <a:schemeClr val="accent4">
                    <a:lumMod val="75000"/>
                  </a:schemeClr>
                </a:solidFill>
              </a:rPr>
              <a:t>Clústering</a:t>
            </a:r>
            <a:r>
              <a:rPr lang="es-MX" sz="4800" dirty="0">
                <a:solidFill>
                  <a:schemeClr val="tx1"/>
                </a:solidFill>
              </a:rPr>
              <a:t> Jerárquico del NASDAQ 100</a:t>
            </a:r>
          </a:p>
        </p:txBody>
      </p:sp>
    </p:spTree>
    <p:extLst>
      <p:ext uri="{BB962C8B-B14F-4D97-AF65-F5344CB8AC3E}">
        <p14:creationId xmlns:p14="http://schemas.microsoft.com/office/powerpoint/2010/main" val="2829165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3F20677E-95CA-2C54-A552-FC5B5198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00250" y="-2000250"/>
            <a:ext cx="5143500" cy="914400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A0A918C-72A8-0081-D78A-CE7C3E986321}"/>
              </a:ext>
            </a:extLst>
          </p:cNvPr>
          <p:cNvCxnSpPr/>
          <p:nvPr/>
        </p:nvCxnSpPr>
        <p:spPr>
          <a:xfrm>
            <a:off x="3481388" y="3243263"/>
            <a:ext cx="514826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CC51571-1B94-C959-9F79-B6D813B4DC3F}"/>
              </a:ext>
            </a:extLst>
          </p:cNvPr>
          <p:cNvCxnSpPr>
            <a:cxnSpLocks/>
          </p:cNvCxnSpPr>
          <p:nvPr/>
        </p:nvCxnSpPr>
        <p:spPr>
          <a:xfrm>
            <a:off x="8453438" y="5024438"/>
            <a:ext cx="1143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3996CE16-7DE4-1756-D222-1D74B8DBC23D}"/>
              </a:ext>
            </a:extLst>
          </p:cNvPr>
          <p:cNvCxnSpPr>
            <a:cxnSpLocks/>
          </p:cNvCxnSpPr>
          <p:nvPr/>
        </p:nvCxnSpPr>
        <p:spPr>
          <a:xfrm>
            <a:off x="8143875" y="5024438"/>
            <a:ext cx="9048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0C57CE2-B569-C9C1-0A8E-0EBF9FDA8740}"/>
              </a:ext>
            </a:extLst>
          </p:cNvPr>
          <p:cNvCxnSpPr>
            <a:cxnSpLocks/>
          </p:cNvCxnSpPr>
          <p:nvPr/>
        </p:nvCxnSpPr>
        <p:spPr>
          <a:xfrm>
            <a:off x="8234363" y="5024438"/>
            <a:ext cx="21907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ED816DA-79CB-44A8-2DAC-1BD4CF75A536}"/>
              </a:ext>
            </a:extLst>
          </p:cNvPr>
          <p:cNvCxnSpPr>
            <a:cxnSpLocks/>
          </p:cNvCxnSpPr>
          <p:nvPr/>
        </p:nvCxnSpPr>
        <p:spPr>
          <a:xfrm>
            <a:off x="561975" y="5024438"/>
            <a:ext cx="7581900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949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1DC231C-434D-AFC1-1350-A931685C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66"/>
            <a:ext cx="9144000" cy="46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8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B751BE9D-0972-6141-5255-882C0411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66"/>
            <a:ext cx="9144000" cy="46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40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3B72FA1F-B485-7ADE-D0F3-D45E7DEA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6"/>
            <a:ext cx="9144000" cy="48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67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conjunto de letras blancas en fondo azul&#10;&#10;Descripción generada automáticamente con confianza media">
            <a:extLst>
              <a:ext uri="{FF2B5EF4-FFF2-40B4-BE49-F238E27FC236}">
                <a16:creationId xmlns:a16="http://schemas.microsoft.com/office/drawing/2014/main" id="{0B0EFFF5-B110-33C1-0724-3894AC2A9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6"/>
            <a:ext cx="9144000" cy="48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59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4853F619-2745-CE80-A034-DE991CA4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6"/>
            <a:ext cx="9144000" cy="48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05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FC9A1DE-A58A-D5DE-C6C5-3CB6CD65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6"/>
            <a:ext cx="9144000" cy="48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9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>
            <a:off x="367800" y="36195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62;p34">
            <a:extLst>
              <a:ext uri="{FF2B5EF4-FFF2-40B4-BE49-F238E27FC236}">
                <a16:creationId xmlns:a16="http://schemas.microsoft.com/office/drawing/2014/main" id="{A88529B1-C37F-0378-7512-A55E7CB8593F}"/>
              </a:ext>
            </a:extLst>
          </p:cNvPr>
          <p:cNvSpPr/>
          <p:nvPr/>
        </p:nvSpPr>
        <p:spPr>
          <a:xfrm>
            <a:off x="4838700" y="2833687"/>
            <a:ext cx="3810000" cy="209428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7;p30">
            <a:extLst>
              <a:ext uri="{FF2B5EF4-FFF2-40B4-BE49-F238E27FC236}">
                <a16:creationId xmlns:a16="http://schemas.microsoft.com/office/drawing/2014/main" id="{273F6DDA-ECA9-A309-19CC-C0B9429E3A72}"/>
              </a:ext>
            </a:extLst>
          </p:cNvPr>
          <p:cNvSpPr txBox="1">
            <a:spLocks/>
          </p:cNvSpPr>
          <p:nvPr/>
        </p:nvSpPr>
        <p:spPr>
          <a:xfrm>
            <a:off x="495300" y="514350"/>
            <a:ext cx="3967163" cy="441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buFont typeface="Quicksand Medium"/>
              <a:buNone/>
            </a:pPr>
            <a:r>
              <a:rPr lang="en" sz="2000" dirty="0"/>
              <a:t>Objetivos del aprendizaje estadístico:</a:t>
            </a:r>
          </a:p>
          <a:p>
            <a:pPr marL="0" indent="0">
              <a:buFont typeface="Quicksand Medium"/>
              <a:buNone/>
            </a:pPr>
            <a:endParaRPr lang="en" sz="2000" dirty="0"/>
          </a:p>
          <a:p>
            <a:pPr marL="0" indent="0">
              <a:buNone/>
            </a:pPr>
            <a:r>
              <a:rPr lang="es-MX" sz="1800" dirty="0"/>
              <a:t>Mejorar el entendimiento y realizar predicciones.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/>
            <a:r>
              <a:rPr lang="es-MX" sz="2000" dirty="0"/>
              <a:t>Inicialmente, el aprendizaje es </a:t>
            </a:r>
            <a:r>
              <a:rPr lang="es-MX" sz="2000" dirty="0">
                <a:solidFill>
                  <a:srgbClr val="0070C0"/>
                </a:solidFill>
              </a:rPr>
              <a:t>supervisado</a:t>
            </a:r>
            <a:r>
              <a:rPr lang="es-MX" sz="2000" dirty="0"/>
              <a:t> y </a:t>
            </a: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no supervisado</a:t>
            </a:r>
            <a:r>
              <a:rPr lang="es-MX" sz="2000" dirty="0"/>
              <a:t>.</a:t>
            </a:r>
          </a:p>
          <a:p>
            <a:pPr marL="0" indent="0"/>
            <a:endParaRPr lang="en-US" sz="1800" dirty="0"/>
          </a:p>
          <a:p>
            <a:pPr marL="0" indent="0"/>
            <a:endParaRPr lang="en-US" sz="1800" dirty="0"/>
          </a:p>
          <a:p>
            <a:pPr marL="0" indent="0"/>
            <a:r>
              <a:rPr lang="es-MX" sz="2000" dirty="0"/>
              <a:t>El </a:t>
            </a:r>
            <a:r>
              <a:rPr lang="es-MX" sz="2000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r>
              <a:rPr lang="es-MX" sz="2000" dirty="0"/>
              <a:t> es aprendizaje </a:t>
            </a: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no supervisado</a:t>
            </a:r>
            <a:r>
              <a:rPr lang="es-MX" sz="2000" dirty="0"/>
              <a:t>.</a:t>
            </a:r>
          </a:p>
        </p:txBody>
      </p:sp>
      <p:sp>
        <p:nvSpPr>
          <p:cNvPr id="10" name="Google Shape;196;p30">
            <a:extLst>
              <a:ext uri="{FF2B5EF4-FFF2-40B4-BE49-F238E27FC236}">
                <a16:creationId xmlns:a16="http://schemas.microsoft.com/office/drawing/2014/main" id="{E6358163-B00B-48B4-B069-73947167EF3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08262" y="3443288"/>
            <a:ext cx="2470876" cy="73512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MX" sz="2800" dirty="0"/>
              <a:t>Aprendizaje estadístico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F3E8A36B-F9D0-32B5-CEE8-15B15FFE0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215532"/>
            <a:ext cx="3810000" cy="209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22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9">
            <a:extLst>
              <a:ext uri="{FF2B5EF4-FFF2-40B4-BE49-F238E27FC236}">
                <a16:creationId xmlns:a16="http://schemas.microsoft.com/office/drawing/2014/main" id="{E94571F3-EB7E-F5D8-8078-2706CC5DB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7800" y="222937"/>
            <a:ext cx="1482975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3.3/</a:t>
            </a:r>
            <a:endParaRPr dirty="0"/>
          </a:p>
        </p:txBody>
      </p:sp>
      <p:sp>
        <p:nvSpPr>
          <p:cNvPr id="6" name="Google Shape;190;p29">
            <a:extLst>
              <a:ext uri="{FF2B5EF4-FFF2-40B4-BE49-F238E27FC236}">
                <a16:creationId xmlns:a16="http://schemas.microsoft.com/office/drawing/2014/main" id="{D4294595-89D6-EBD7-A1A6-4697971408DE}"/>
              </a:ext>
            </a:extLst>
          </p:cNvPr>
          <p:cNvSpPr/>
          <p:nvPr/>
        </p:nvSpPr>
        <p:spPr>
          <a:xfrm>
            <a:off x="367800" y="3727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7;p29">
            <a:extLst>
              <a:ext uri="{FF2B5EF4-FFF2-40B4-BE49-F238E27FC236}">
                <a16:creationId xmlns:a16="http://schemas.microsoft.com/office/drawing/2014/main" id="{F2AB7C78-5715-0AB1-38CB-0D404DD63C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38501" y="1509712"/>
            <a:ext cx="5318625" cy="2124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4800" dirty="0">
                <a:solidFill>
                  <a:schemeClr val="accent4">
                    <a:lumMod val="75000"/>
                  </a:schemeClr>
                </a:solidFill>
              </a:rPr>
              <a:t>Clústering</a:t>
            </a:r>
            <a:r>
              <a:rPr lang="es-MX" sz="4800" dirty="0">
                <a:solidFill>
                  <a:schemeClr val="tx1"/>
                </a:solidFill>
              </a:rPr>
              <a:t> </a:t>
            </a:r>
            <a:br>
              <a:rPr lang="es-MX" sz="4800" dirty="0">
                <a:solidFill>
                  <a:schemeClr val="tx1"/>
                </a:solidFill>
              </a:rPr>
            </a:br>
            <a:r>
              <a:rPr lang="es-MX" sz="4800" dirty="0">
                <a:solidFill>
                  <a:schemeClr val="tx1"/>
                </a:solidFill>
              </a:rPr>
              <a:t>no Jerárquico del NASDAQ 100</a:t>
            </a:r>
          </a:p>
        </p:txBody>
      </p:sp>
    </p:spTree>
    <p:extLst>
      <p:ext uri="{BB962C8B-B14F-4D97-AF65-F5344CB8AC3E}">
        <p14:creationId xmlns:p14="http://schemas.microsoft.com/office/powerpoint/2010/main" val="3737926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FFB3FBDB-F19E-E074-FEAE-4EFE5C66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6"/>
            <a:ext cx="9144000" cy="48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46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F30B8E4A-FDD0-68F3-4062-D3C32E1BD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99"/>
            <a:ext cx="9144000" cy="49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0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470C1AE3-E358-1859-F873-A4B022BD8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6"/>
            <a:ext cx="9144000" cy="48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12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B4A51A6-14E5-3080-C18D-E51022FB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6"/>
            <a:ext cx="9144000" cy="48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87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juego&#10;&#10;Descripción generada automáticamente">
            <a:extLst>
              <a:ext uri="{FF2B5EF4-FFF2-40B4-BE49-F238E27FC236}">
                <a16:creationId xmlns:a16="http://schemas.microsoft.com/office/drawing/2014/main" id="{0CCB039C-56AF-164C-59A3-D4A474FA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6"/>
            <a:ext cx="9144000" cy="48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43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55B1E841-5AF2-FA83-0726-79535D51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"/>
            <a:ext cx="91440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24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9">
            <a:extLst>
              <a:ext uri="{FF2B5EF4-FFF2-40B4-BE49-F238E27FC236}">
                <a16:creationId xmlns:a16="http://schemas.microsoft.com/office/drawing/2014/main" id="{E94571F3-EB7E-F5D8-8078-2706CC5DB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7800" y="222937"/>
            <a:ext cx="1482975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3.4/</a:t>
            </a:r>
            <a:endParaRPr dirty="0"/>
          </a:p>
        </p:txBody>
      </p:sp>
      <p:sp>
        <p:nvSpPr>
          <p:cNvPr id="6" name="Google Shape;190;p29">
            <a:extLst>
              <a:ext uri="{FF2B5EF4-FFF2-40B4-BE49-F238E27FC236}">
                <a16:creationId xmlns:a16="http://schemas.microsoft.com/office/drawing/2014/main" id="{D4294595-89D6-EBD7-A1A6-4697971408DE}"/>
              </a:ext>
            </a:extLst>
          </p:cNvPr>
          <p:cNvSpPr/>
          <p:nvPr/>
        </p:nvSpPr>
        <p:spPr>
          <a:xfrm>
            <a:off x="367800" y="3727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7;p29">
            <a:extLst>
              <a:ext uri="{FF2B5EF4-FFF2-40B4-BE49-F238E27FC236}">
                <a16:creationId xmlns:a16="http://schemas.microsoft.com/office/drawing/2014/main" id="{F2AB7C78-5715-0AB1-38CB-0D404DD63C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38501" y="1509712"/>
            <a:ext cx="5318625" cy="2124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4800" dirty="0">
                <a:solidFill>
                  <a:schemeClr val="tx1"/>
                </a:solidFill>
              </a:rPr>
              <a:t>Fuzzy</a:t>
            </a:r>
            <a:r>
              <a:rPr lang="es-MX" sz="4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MX" sz="4800" i="1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r>
              <a:rPr lang="es-MX" sz="4800" dirty="0">
                <a:solidFill>
                  <a:schemeClr val="tx1"/>
                </a:solidFill>
              </a:rPr>
              <a:t> </a:t>
            </a:r>
            <a:br>
              <a:rPr lang="es-MX" sz="4800" dirty="0">
                <a:solidFill>
                  <a:schemeClr val="tx1"/>
                </a:solidFill>
              </a:rPr>
            </a:br>
            <a:r>
              <a:rPr lang="es-MX" sz="4800" dirty="0">
                <a:solidFill>
                  <a:schemeClr val="tx1"/>
                </a:solidFill>
              </a:rPr>
              <a:t>del NASDAQ 100</a:t>
            </a:r>
          </a:p>
        </p:txBody>
      </p:sp>
    </p:spTree>
    <p:extLst>
      <p:ext uri="{BB962C8B-B14F-4D97-AF65-F5344CB8AC3E}">
        <p14:creationId xmlns:p14="http://schemas.microsoft.com/office/powerpoint/2010/main" val="3363274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A35F67-7C5F-4FC9-3F54-E14D78BD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456" y="1447799"/>
            <a:ext cx="5653088" cy="1543205"/>
          </a:xfrm>
          <a:prstGeom prst="rect">
            <a:avLst/>
          </a:prstGeom>
        </p:spPr>
      </p:pic>
      <p:sp>
        <p:nvSpPr>
          <p:cNvPr id="6" name="Google Shape;237;p33">
            <a:extLst>
              <a:ext uri="{FF2B5EF4-FFF2-40B4-BE49-F238E27FC236}">
                <a16:creationId xmlns:a16="http://schemas.microsoft.com/office/drawing/2014/main" id="{1496127F-44E6-0A08-775E-FF9A3783D5A2}"/>
              </a:ext>
            </a:extLst>
          </p:cNvPr>
          <p:cNvSpPr txBox="1"/>
          <p:nvPr/>
        </p:nvSpPr>
        <p:spPr>
          <a:xfrm>
            <a:off x="495301" y="361950"/>
            <a:ext cx="8445750" cy="98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Comenzamos nuestras agrupaciones fuzzy con una distancia ACF y K = 4 </a:t>
            </a:r>
            <a:r>
              <a:rPr lang="es-ES" sz="1600" dirty="0" err="1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medoids</a:t>
            </a: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.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Cinco entradas de la matriz de pertenencia son: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Nótese que en estas entradas tenemos bien marcada la pertenencia a un solo clúster.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Es decir, no hay dos clústers predominantes para algún valor.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" name="Google Shape;2049;p45">
            <a:extLst>
              <a:ext uri="{FF2B5EF4-FFF2-40B4-BE49-F238E27FC236}">
                <a16:creationId xmlns:a16="http://schemas.microsoft.com/office/drawing/2014/main" id="{D75C03B1-CE28-D67D-10CA-D31A183A21F0}"/>
              </a:ext>
            </a:extLst>
          </p:cNvPr>
          <p:cNvSpPr/>
          <p:nvPr/>
        </p:nvSpPr>
        <p:spPr>
          <a:xfrm>
            <a:off x="367800" y="366712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76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28C8F565-6487-5561-5380-E1E0425D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6"/>
            <a:ext cx="9144000" cy="48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/>
          <p:nvPr/>
        </p:nvSpPr>
        <p:spPr>
          <a:xfrm>
            <a:off x="375262" y="36195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8A3388-69CE-C4B9-A605-189BA89C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563" y="220162"/>
            <a:ext cx="3482023" cy="2192448"/>
          </a:xfrm>
          <a:prstGeom prst="rect">
            <a:avLst/>
          </a:prstGeom>
        </p:spPr>
      </p:pic>
      <p:sp>
        <p:nvSpPr>
          <p:cNvPr id="8" name="Google Shape;196;p30">
            <a:extLst>
              <a:ext uri="{FF2B5EF4-FFF2-40B4-BE49-F238E27FC236}">
                <a16:creationId xmlns:a16="http://schemas.microsoft.com/office/drawing/2014/main" id="{A72B371E-C59A-80E9-B730-D9D85EAFDA3C}"/>
              </a:ext>
            </a:extLst>
          </p:cNvPr>
          <p:cNvSpPr txBox="1">
            <a:spLocks/>
          </p:cNvSpPr>
          <p:nvPr/>
        </p:nvSpPr>
        <p:spPr>
          <a:xfrm>
            <a:off x="5736001" y="3262312"/>
            <a:ext cx="3107961" cy="106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0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ce Mono"/>
              <a:buNone/>
              <a:defRPr sz="5200" b="1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rPr lang="es-MX" sz="2800" dirty="0"/>
              <a:t>Regresión como aprendizaje supervisado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197;p30">
                <a:extLst>
                  <a:ext uri="{FF2B5EF4-FFF2-40B4-BE49-F238E27FC236}">
                    <a16:creationId xmlns:a16="http://schemas.microsoft.com/office/drawing/2014/main" id="{CCA29477-C543-E8AE-E23E-DACF2B16CE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762" y="514350"/>
                <a:ext cx="4764563" cy="3529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icksand Medium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1pPr>
                <a:lvl2pPr marL="914400" marR="0" lvl="1" indent="-3175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icksand Medium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2pPr>
                <a:lvl3pPr marL="1371600" marR="0" lvl="2" indent="-3175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icksand Medium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3pPr>
                <a:lvl4pPr marL="1828800" marR="0" lvl="3" indent="-3175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icksand Medium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4pPr>
                <a:lvl5pPr marL="2286000" marR="0" lvl="4" indent="-3175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icksand Medium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5pPr>
                <a:lvl6pPr marL="2743200" marR="0" lvl="5" indent="-3175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icksand Medium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6pPr>
                <a:lvl7pPr marL="3200400" marR="0" lvl="6" indent="-3175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icksand Medium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7pPr>
                <a:lvl8pPr marL="3657600" marR="0" lvl="7" indent="-3175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icksand Medium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8pPr>
                <a:lvl9pPr marL="4114800" marR="0" lvl="8" indent="-3175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Quicksand Medium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defRPr>
                </a:lvl9pPr>
              </a:lstStyle>
              <a:p>
                <a:pPr marL="0" indent="0">
                  <a:buFont typeface="Quicksand Medium"/>
                  <a:buNone/>
                </a:pPr>
                <a:r>
                  <a:rPr lang="es-ES" sz="1800" dirty="0"/>
                  <a:t>Suponemos que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s-MX" sz="1800" b="0" dirty="0"/>
                  <a:t>además</a:t>
                </a:r>
                <a:r>
                  <a:rPr lang="en-US" sz="1800" b="0" dirty="0"/>
                  <a:t> que </a:t>
                </a:r>
              </a:p>
              <a:p>
                <a:pPr marL="0" indent="0" algn="ctr">
                  <a:buFont typeface="Quicksand Medium"/>
                  <a:buNone/>
                </a:pPr>
                <a:endParaRPr lang="en-US" sz="1800" dirty="0"/>
              </a:p>
              <a:p>
                <a:pPr marL="0" indent="0" algn="ctr">
                  <a:buFont typeface="Quicksand Medium"/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b="0" dirty="0"/>
                  <a:t>,</a:t>
                </a:r>
              </a:p>
              <a:p>
                <a:pPr marL="0" indent="0" algn="ctr">
                  <a:buFont typeface="Quicksand Medium"/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r>
                  <a:rPr lang="es-MX" sz="1800" b="0" dirty="0"/>
                  <a:t>donde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 ∞.  </m:t>
                    </m:r>
                  </m:oMath>
                </a14:m>
                <a:r>
                  <a:rPr lang="en-US" sz="1800" b="0" dirty="0"/>
                  <a:t> Pero, </a:t>
                </a:r>
                <a:r>
                  <a:rPr lang="es-MX" sz="1800" b="0" dirty="0"/>
                  <a:t>desconocemos</a:t>
                </a:r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 marL="0" indent="0">
                  <a:buFont typeface="Quicksand Medium"/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Para </a:t>
                </a:r>
                <a:r>
                  <a:rPr lang="es-MX" sz="1800" dirty="0"/>
                  <a:t>construir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dirty="0"/>
                  <a:t> se </a:t>
                </a:r>
                <a:r>
                  <a:rPr lang="es-MX" sz="1800" dirty="0"/>
                  <a:t>plantea una función de mínimos cuadrados</a:t>
                </a:r>
              </a:p>
              <a:p>
                <a:pPr marL="0" indent="0">
                  <a:buNone/>
                </a:pPr>
                <a:r>
                  <a:rPr lang="es-MX" sz="1800" dirty="0"/>
                  <a:t> </a:t>
                </a:r>
                <a:endParaRPr lang="en-US" sz="1800" b="0" dirty="0"/>
              </a:p>
              <a:p>
                <a:pPr marL="0" indent="0" algn="ctr">
                  <a:buNone/>
                </a:pPr>
                <a:r>
                  <a:rPr lang="en-US" sz="1800" b="0" dirty="0"/>
                  <a:t>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s-MX" sz="1800" dirty="0"/>
                  <a:t>El mejor estimador minimiza los errores cuadráticos.</a:t>
                </a:r>
                <a:endParaRPr lang="es-MX" sz="1800" b="0" dirty="0"/>
              </a:p>
              <a:p>
                <a:pPr marL="0" indent="0">
                  <a:buFont typeface="Quicksand Medium"/>
                  <a:buNone/>
                </a:pPr>
                <a:endParaRPr lang="es-ES" sz="1800" dirty="0"/>
              </a:p>
            </p:txBody>
          </p:sp>
        </mc:Choice>
        <mc:Fallback>
          <p:sp>
            <p:nvSpPr>
              <p:cNvPr id="11" name="Google Shape;197;p30">
                <a:extLst>
                  <a:ext uri="{FF2B5EF4-FFF2-40B4-BE49-F238E27FC236}">
                    <a16:creationId xmlns:a16="http://schemas.microsoft.com/office/drawing/2014/main" id="{CCA29477-C543-E8AE-E23E-DACF2B16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2" y="514350"/>
                <a:ext cx="4764563" cy="3529013"/>
              </a:xfrm>
              <a:prstGeom prst="rect">
                <a:avLst/>
              </a:prstGeom>
              <a:blipFill>
                <a:blip r:embed="rId4"/>
                <a:stretch>
                  <a:fillRect l="-2941" t="-2936" b="-24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A35F67-7C5F-4FC9-3F54-E14D78BD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456" y="1447799"/>
            <a:ext cx="5653088" cy="1543205"/>
          </a:xfrm>
          <a:prstGeom prst="rect">
            <a:avLst/>
          </a:prstGeom>
        </p:spPr>
      </p:pic>
      <p:sp>
        <p:nvSpPr>
          <p:cNvPr id="6" name="Google Shape;237;p33">
            <a:extLst>
              <a:ext uri="{FF2B5EF4-FFF2-40B4-BE49-F238E27FC236}">
                <a16:creationId xmlns:a16="http://schemas.microsoft.com/office/drawing/2014/main" id="{1496127F-44E6-0A08-775E-FF9A3783D5A2}"/>
              </a:ext>
            </a:extLst>
          </p:cNvPr>
          <p:cNvSpPr txBox="1"/>
          <p:nvPr/>
        </p:nvSpPr>
        <p:spPr>
          <a:xfrm>
            <a:off x="495301" y="361950"/>
            <a:ext cx="8445750" cy="98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Otra agrupación fuzzy con una distancia ARIMA de Piccolo y K = 4 </a:t>
            </a:r>
            <a:r>
              <a:rPr lang="es-ES" sz="1600" dirty="0" err="1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medoids</a:t>
            </a: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.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Cinco entradas de la matriz de pertenencia son: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Nótese que en estas entradas tampoco hay dos o más clústers predominantes para algún valor.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FC5399-45B4-EB0D-9FD9-D657DCE95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447799"/>
            <a:ext cx="6638925" cy="1895475"/>
          </a:xfrm>
          <a:prstGeom prst="rect">
            <a:avLst/>
          </a:prstGeom>
        </p:spPr>
      </p:pic>
      <p:sp>
        <p:nvSpPr>
          <p:cNvPr id="5" name="Google Shape;2049;p45">
            <a:extLst>
              <a:ext uri="{FF2B5EF4-FFF2-40B4-BE49-F238E27FC236}">
                <a16:creationId xmlns:a16="http://schemas.microsoft.com/office/drawing/2014/main" id="{A41453F5-E4E8-02D4-F11B-23D589F276A6}"/>
              </a:ext>
            </a:extLst>
          </p:cNvPr>
          <p:cNvSpPr/>
          <p:nvPr/>
        </p:nvSpPr>
        <p:spPr>
          <a:xfrm>
            <a:off x="367800" y="366712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120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con letras y dibujos&#10;&#10;Descripción generada automáticamente">
            <a:extLst>
              <a:ext uri="{FF2B5EF4-FFF2-40B4-BE49-F238E27FC236}">
                <a16:creationId xmlns:a16="http://schemas.microsoft.com/office/drawing/2014/main" id="{8C6068D0-BC0C-192B-3D54-6807AD2D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6"/>
            <a:ext cx="9144000" cy="48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39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9">
            <a:extLst>
              <a:ext uri="{FF2B5EF4-FFF2-40B4-BE49-F238E27FC236}">
                <a16:creationId xmlns:a16="http://schemas.microsoft.com/office/drawing/2014/main" id="{E94571F3-EB7E-F5D8-8078-2706CC5DB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160838" y="256274"/>
            <a:ext cx="1482975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4/</a:t>
            </a:r>
            <a:endParaRPr dirty="0"/>
          </a:p>
        </p:txBody>
      </p:sp>
      <p:sp>
        <p:nvSpPr>
          <p:cNvPr id="6" name="Google Shape;190;p29">
            <a:extLst>
              <a:ext uri="{FF2B5EF4-FFF2-40B4-BE49-F238E27FC236}">
                <a16:creationId xmlns:a16="http://schemas.microsoft.com/office/drawing/2014/main" id="{D4294595-89D6-EBD7-A1A6-4697971408DE}"/>
              </a:ext>
            </a:extLst>
          </p:cNvPr>
          <p:cNvSpPr/>
          <p:nvPr/>
        </p:nvSpPr>
        <p:spPr>
          <a:xfrm>
            <a:off x="367800" y="3727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7;p29">
            <a:extLst>
              <a:ext uri="{FF2B5EF4-FFF2-40B4-BE49-F238E27FC236}">
                <a16:creationId xmlns:a16="http://schemas.microsoft.com/office/drawing/2014/main" id="{F2AB7C78-5715-0AB1-38CB-0D404DD63C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48026" y="947737"/>
            <a:ext cx="5681662" cy="2124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dirty="0">
                <a:solidFill>
                  <a:srgbClr val="002060"/>
                </a:solidFill>
              </a:rPr>
              <a:t>Conclusiones</a:t>
            </a:r>
            <a:endParaRPr lang="es-MX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062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/>
          <p:nvPr/>
        </p:nvSpPr>
        <p:spPr>
          <a:xfrm>
            <a:off x="226700" y="2725250"/>
            <a:ext cx="6267000" cy="219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4971600" y="204800"/>
            <a:ext cx="3950400" cy="2206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1382700" y="2211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2538692" y="2211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1382700" y="13609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2538692" y="13609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4"/>
          <p:cNvSpPr/>
          <p:nvPr/>
        </p:nvSpPr>
        <p:spPr>
          <a:xfrm>
            <a:off x="226700" y="2211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/>
          <p:nvPr/>
        </p:nvSpPr>
        <p:spPr>
          <a:xfrm>
            <a:off x="226700" y="13609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4"/>
          <p:cNvSpPr/>
          <p:nvPr/>
        </p:nvSpPr>
        <p:spPr>
          <a:xfrm>
            <a:off x="3694692" y="2211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3694692" y="13609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37;p33">
            <a:extLst>
              <a:ext uri="{FF2B5EF4-FFF2-40B4-BE49-F238E27FC236}">
                <a16:creationId xmlns:a16="http://schemas.microsoft.com/office/drawing/2014/main" id="{770EF65E-115E-A5ED-E7F7-452B5F2637B7}"/>
              </a:ext>
            </a:extLst>
          </p:cNvPr>
          <p:cNvSpPr txBox="1"/>
          <p:nvPr/>
        </p:nvSpPr>
        <p:spPr>
          <a:xfrm>
            <a:off x="495300" y="2676524"/>
            <a:ext cx="8445750" cy="87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El clústering nos permite mejorar nuestro entendimiento, incluso de fenómenos con carácter temporal.</a:t>
            </a: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Es necesario la elección de una extracción de características y  métrica de similaridad adecuadas para formar clústers de calidad.  </a:t>
            </a: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Las distancias clásicas pueden ser demasiados simples para datos de ST. El método </a:t>
            </a:r>
            <a:r>
              <a:rPr lang="es-ES" sz="1600" i="1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fuzzy </a:t>
            </a:r>
            <a:r>
              <a:rPr lang="es-ES" sz="16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puede ser demasiado flexible.</a:t>
            </a:r>
            <a:endParaRPr lang="es-ES" sz="1600" i="1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" name="Google Shape;187;p29">
            <a:extLst>
              <a:ext uri="{FF2B5EF4-FFF2-40B4-BE49-F238E27FC236}">
                <a16:creationId xmlns:a16="http://schemas.microsoft.com/office/drawing/2014/main" id="{68C58E62-2BF6-6069-E97F-78A814CE828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69200" y="428624"/>
            <a:ext cx="3848100" cy="116205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sz="4000" dirty="0">
                <a:solidFill>
                  <a:schemeClr val="tx1"/>
                </a:solidFill>
              </a:rPr>
              <a:t>Conclusiones</a:t>
            </a:r>
            <a:endParaRPr lang="es-MX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5"/>
          <p:cNvSpPr txBox="1">
            <a:spLocks noGrp="1"/>
          </p:cNvSpPr>
          <p:nvPr>
            <p:ph type="subTitle" idx="1"/>
          </p:nvPr>
        </p:nvSpPr>
        <p:spPr>
          <a:xfrm>
            <a:off x="1405800" y="836826"/>
            <a:ext cx="3852000" cy="8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chemeClr val="dk1"/>
                </a:solidFill>
              </a:rPr>
              <a:t>¿Dudas y/o comentarios</a:t>
            </a:r>
            <a:r>
              <a:rPr lang="es-MX" sz="1800" b="1" dirty="0"/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</a:t>
            </a:r>
            <a:r>
              <a:rPr lang="en-US" sz="1800" dirty="0">
                <a:solidFill>
                  <a:schemeClr val="dk1"/>
                </a:solidFill>
              </a:rPr>
              <a:t>uis.lozano@cimat.mx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047" name="Google Shape;2047;p45"/>
          <p:cNvSpPr txBox="1">
            <a:spLocks noGrp="1"/>
          </p:cNvSpPr>
          <p:nvPr>
            <p:ph type="ctrTitle"/>
          </p:nvPr>
        </p:nvSpPr>
        <p:spPr>
          <a:xfrm>
            <a:off x="498985" y="3449874"/>
            <a:ext cx="5874287" cy="112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sp>
        <p:nvSpPr>
          <p:cNvPr id="2049" name="Google Shape;2049;p45"/>
          <p:cNvSpPr/>
          <p:nvPr/>
        </p:nvSpPr>
        <p:spPr>
          <a:xfrm>
            <a:off x="367800" y="366712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5"/>
          <p:cNvSpPr/>
          <p:nvPr/>
        </p:nvSpPr>
        <p:spPr>
          <a:xfrm>
            <a:off x="6715829" y="222000"/>
            <a:ext cx="2205900" cy="2206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45"/>
          <p:cNvSpPr/>
          <p:nvPr/>
        </p:nvSpPr>
        <p:spPr>
          <a:xfrm>
            <a:off x="6716100" y="27233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45"/>
          <p:cNvSpPr/>
          <p:nvPr/>
        </p:nvSpPr>
        <p:spPr>
          <a:xfrm>
            <a:off x="7872092" y="2723300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45"/>
          <p:cNvSpPr/>
          <p:nvPr/>
        </p:nvSpPr>
        <p:spPr>
          <a:xfrm>
            <a:off x="6716100" y="38631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45"/>
          <p:cNvSpPr/>
          <p:nvPr/>
        </p:nvSpPr>
        <p:spPr>
          <a:xfrm>
            <a:off x="7872092" y="3863199"/>
            <a:ext cx="1050000" cy="10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6AE1C-8DA2-5A30-BDB4-C01765A6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4" y="514350"/>
            <a:ext cx="6262687" cy="463787"/>
          </a:xfrm>
        </p:spPr>
        <p:txBody>
          <a:bodyPr/>
          <a:lstStyle/>
          <a:p>
            <a:r>
              <a:rPr lang="es-MX" sz="3300" dirty="0"/>
              <a:t>Referencias Principales </a:t>
            </a:r>
          </a:p>
        </p:txBody>
      </p:sp>
      <p:sp>
        <p:nvSpPr>
          <p:cNvPr id="4" name="Google Shape;2049;p45">
            <a:extLst>
              <a:ext uri="{FF2B5EF4-FFF2-40B4-BE49-F238E27FC236}">
                <a16:creationId xmlns:a16="http://schemas.microsoft.com/office/drawing/2014/main" id="{52B36CEB-9A45-3116-B39B-D0D121CEBBC3}"/>
              </a:ext>
            </a:extLst>
          </p:cNvPr>
          <p:cNvSpPr/>
          <p:nvPr/>
        </p:nvSpPr>
        <p:spPr>
          <a:xfrm>
            <a:off x="367800" y="366712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7;p33">
            <a:extLst>
              <a:ext uri="{FF2B5EF4-FFF2-40B4-BE49-F238E27FC236}">
                <a16:creationId xmlns:a16="http://schemas.microsoft.com/office/drawing/2014/main" id="{F17B7794-9D11-0D59-B305-A778EE89D9BC}"/>
              </a:ext>
            </a:extLst>
          </p:cNvPr>
          <p:cNvSpPr txBox="1"/>
          <p:nvPr/>
        </p:nvSpPr>
        <p:spPr>
          <a:xfrm>
            <a:off x="495300" y="1064950"/>
            <a:ext cx="5986461" cy="38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Alqahtani</a:t>
            </a:r>
            <a:r>
              <a:rPr lang="en-US" sz="12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A., Ali, M., Xie, X. &amp; Jones, M. W. (2021). Deep Time-Series Clustering: A Review. Electronics, 10 (23).</a:t>
            </a:r>
            <a:endParaRPr lang="es-E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Hastie, T., Tibshirani, R. &amp; Friedman, J. (2001). The Elements of Statistical Learning: Data Mining, Inference, and Prediction (2.a ed.).</a:t>
            </a:r>
            <a:endParaRPr lang="es-E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Maharaj, E. A., D’Urso, P. &amp; Caiado, J. (2019). Time Series Clustering and Clasification. CRC.</a:t>
            </a: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Montero, P. &amp; Vilar, J. A. (2014). TSclust: An R Package for Time Series Clustering. Journal of Statistical Software, 26.</a:t>
            </a:r>
            <a:endParaRPr lang="es-E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s-E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Nguyen, M., Purushotham, S., To, H. &amp; Shahabi, C. (2017). m-TSNE: A Framework for Visualizing High-Dimensional Multivariate Time Series. CoRR.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141414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Sardá-Espinosa, A. (2018). Comparing Time-Series Clustering Algorithms in R Using the dtwclust Package.</a:t>
            </a: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rgbClr val="141414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7733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ctrTitle"/>
          </p:nvPr>
        </p:nvSpPr>
        <p:spPr>
          <a:xfrm>
            <a:off x="4695825" y="2709863"/>
            <a:ext cx="4210050" cy="141466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4800" dirty="0"/>
              <a:t>Aprendizaje </a:t>
            </a:r>
            <a:r>
              <a:rPr lang="en" sz="4800" dirty="0">
                <a:solidFill>
                  <a:srgbClr val="0070C0"/>
                </a:solidFill>
              </a:rPr>
              <a:t>supervisado</a:t>
            </a:r>
            <a:r>
              <a:rPr lang="en" sz="4800" dirty="0"/>
              <a:t> y </a:t>
            </a:r>
            <a:r>
              <a:rPr lang="en" sz="4800" dirty="0">
                <a:solidFill>
                  <a:schemeClr val="accent4">
                    <a:lumMod val="50000"/>
                  </a:schemeClr>
                </a:solidFill>
              </a:rPr>
              <a:t>no supervisado</a:t>
            </a:r>
            <a:endParaRPr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ctrTitle" idx="2"/>
          </p:nvPr>
        </p:nvSpPr>
        <p:spPr>
          <a:xfrm>
            <a:off x="495300" y="253783"/>
            <a:ext cx="3416846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2000" dirty="0"/>
              <a:t>A. </a:t>
            </a:r>
            <a:r>
              <a:rPr lang="en" dirty="0">
                <a:solidFill>
                  <a:srgbClr val="0070C0"/>
                </a:solidFill>
              </a:rPr>
              <a:t>s</a:t>
            </a:r>
            <a:r>
              <a:rPr lang="en" sz="2000" dirty="0">
                <a:solidFill>
                  <a:srgbClr val="0070C0"/>
                </a:solidFill>
              </a:rPr>
              <a:t>upervisado</a:t>
            </a:r>
            <a:endParaRPr lang="es-MX" dirty="0">
              <a:solidFill>
                <a:srgbClr val="0070C0"/>
              </a:solidFill>
            </a:endParaRPr>
          </a:p>
        </p:txBody>
      </p:sp>
      <p:sp>
        <p:nvSpPr>
          <p:cNvPr id="214" name="Google Shape;214;p32"/>
          <p:cNvSpPr txBox="1">
            <a:spLocks noGrp="1"/>
          </p:cNvSpPr>
          <p:nvPr>
            <p:ph type="ctrTitle" idx="3"/>
          </p:nvPr>
        </p:nvSpPr>
        <p:spPr>
          <a:xfrm>
            <a:off x="508556" y="2680772"/>
            <a:ext cx="3671888" cy="3186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dirty="0"/>
              <a:t>A.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no </a:t>
            </a:r>
            <a:r>
              <a:rPr lang="es-MX" dirty="0">
                <a:solidFill>
                  <a:schemeClr val="accent4">
                    <a:lumMod val="50000"/>
                  </a:schemeClr>
                </a:solidFill>
              </a:rPr>
              <a:t>supervisado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8712450" y="360999"/>
            <a:ext cx="127500" cy="1256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367800" y="360999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360975" y="2804202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 descr="Un grupo de niños sentados en una mesa&#10;&#10;Descripción generada automáticamente con confianza media">
            <a:extLst>
              <a:ext uri="{FF2B5EF4-FFF2-40B4-BE49-F238E27FC236}">
                <a16:creationId xmlns:a16="http://schemas.microsoft.com/office/drawing/2014/main" id="{BC10B5E8-D6A0-4162-BFE6-BD59D6A9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44" y="624962"/>
            <a:ext cx="2953802" cy="1713205"/>
          </a:xfrm>
          <a:prstGeom prst="rect">
            <a:avLst/>
          </a:prstGeom>
        </p:spPr>
      </p:pic>
      <p:pic>
        <p:nvPicPr>
          <p:cNvPr id="9" name="Imagen 8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BB774EB-B1E3-5242-80CA-FF878BEE8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12" y="3089860"/>
            <a:ext cx="1815601" cy="16964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7;p30">
            <a:extLst>
              <a:ext uri="{FF2B5EF4-FFF2-40B4-BE49-F238E27FC236}">
                <a16:creationId xmlns:a16="http://schemas.microsoft.com/office/drawing/2014/main" id="{3EE5334E-82CD-ACAD-F044-55751E215B28}"/>
              </a:ext>
            </a:extLst>
          </p:cNvPr>
          <p:cNvSpPr txBox="1">
            <a:spLocks/>
          </p:cNvSpPr>
          <p:nvPr/>
        </p:nvSpPr>
        <p:spPr>
          <a:xfrm>
            <a:off x="495300" y="514350"/>
            <a:ext cx="3938588" cy="352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algn="just">
              <a:buFont typeface="Quicksand Medium"/>
              <a:buNone/>
            </a:pPr>
            <a:r>
              <a:rPr lang="es-MX" sz="1800" dirty="0"/>
              <a:t>En el </a:t>
            </a:r>
            <a:r>
              <a:rPr lang="es-MX" sz="1800" dirty="0">
                <a:solidFill>
                  <a:srgbClr val="002060"/>
                </a:solidFill>
              </a:rPr>
              <a:t>a. supervisado </a:t>
            </a:r>
            <a:r>
              <a:rPr lang="es-MX" sz="1800" dirty="0"/>
              <a:t>es esencial la </a:t>
            </a:r>
            <a:r>
              <a:rPr lang="es-MX" sz="1800" dirty="0">
                <a:solidFill>
                  <a:srgbClr val="00B0F0"/>
                </a:solidFill>
              </a:rPr>
              <a:t>retroalimentación</a:t>
            </a:r>
            <a:r>
              <a:rPr lang="es-MX" sz="1800" dirty="0"/>
              <a:t> de la verdad base para mejorar el modelo. </a:t>
            </a:r>
          </a:p>
          <a:p>
            <a:pPr marL="0" indent="0" algn="just">
              <a:buFont typeface="Quicksand Medium"/>
              <a:buNone/>
            </a:pPr>
            <a:endParaRPr lang="en-US" sz="1800" dirty="0"/>
          </a:p>
          <a:p>
            <a:pPr marL="0" indent="0" algn="just">
              <a:buFont typeface="Quicksand Medium"/>
              <a:buNone/>
            </a:pPr>
            <a:endParaRPr lang="en-US" sz="1800" dirty="0"/>
          </a:p>
          <a:p>
            <a:pPr marL="0" indent="0" algn="just">
              <a:buFont typeface="Quicksand Medium"/>
              <a:buNone/>
            </a:pPr>
            <a:r>
              <a:rPr lang="es-MX" sz="1800" b="0" dirty="0"/>
              <a:t>Por ejemplo: regresión, clasificación.</a:t>
            </a:r>
            <a:endParaRPr lang="es-MX" sz="1800" dirty="0"/>
          </a:p>
          <a:p>
            <a:pPr marL="0" indent="0" algn="just">
              <a:buFont typeface="Quicksand Medium"/>
              <a:buNone/>
            </a:pPr>
            <a:endParaRPr lang="es-MX" sz="1800" dirty="0"/>
          </a:p>
          <a:p>
            <a:pPr marL="0" indent="0" algn="just">
              <a:buFont typeface="Quicksand Medium"/>
              <a:buNone/>
            </a:pPr>
            <a:endParaRPr lang="es-MX" sz="1800" b="0" dirty="0"/>
          </a:p>
          <a:p>
            <a:pPr marL="0" indent="0" algn="just">
              <a:buFont typeface="Quicksand Medium"/>
              <a:buNone/>
            </a:pPr>
            <a:r>
              <a:rPr lang="es-MX" sz="1800" b="0" dirty="0"/>
              <a:t>En el aprendizaje </a:t>
            </a:r>
            <a:r>
              <a:rPr lang="es-MX" sz="1800" b="0" dirty="0">
                <a:solidFill>
                  <a:schemeClr val="accent4">
                    <a:lumMod val="50000"/>
                  </a:schemeClr>
                </a:solidFill>
              </a:rPr>
              <a:t>no supervisado </a:t>
            </a:r>
            <a:r>
              <a:rPr lang="es-MX" sz="1800" b="0" dirty="0"/>
              <a:t>hay una ausencia de una verdad base observada. </a:t>
            </a:r>
          </a:p>
          <a:p>
            <a:pPr marL="0" indent="0">
              <a:buFont typeface="Quicksand Medium"/>
              <a:buNone/>
            </a:pPr>
            <a:endParaRPr lang="es-ES" sz="1800" dirty="0"/>
          </a:p>
        </p:txBody>
      </p:sp>
      <p:sp>
        <p:nvSpPr>
          <p:cNvPr id="5" name="Google Shape;206;p31">
            <a:extLst>
              <a:ext uri="{FF2B5EF4-FFF2-40B4-BE49-F238E27FC236}">
                <a16:creationId xmlns:a16="http://schemas.microsoft.com/office/drawing/2014/main" id="{C0A5BD4D-044D-1C04-E78B-9BF324B3DE19}"/>
              </a:ext>
            </a:extLst>
          </p:cNvPr>
          <p:cNvSpPr/>
          <p:nvPr/>
        </p:nvSpPr>
        <p:spPr>
          <a:xfrm>
            <a:off x="367800" y="36195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0;p29">
            <a:extLst>
              <a:ext uri="{FF2B5EF4-FFF2-40B4-BE49-F238E27FC236}">
                <a16:creationId xmlns:a16="http://schemas.microsoft.com/office/drawing/2014/main" id="{71236755-7EA7-B31D-F1BF-A18D074FF7AC}"/>
              </a:ext>
            </a:extLst>
          </p:cNvPr>
          <p:cNvSpPr/>
          <p:nvPr/>
        </p:nvSpPr>
        <p:spPr>
          <a:xfrm>
            <a:off x="4825500" y="3619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7;p30">
            <a:extLst>
              <a:ext uri="{FF2B5EF4-FFF2-40B4-BE49-F238E27FC236}">
                <a16:creationId xmlns:a16="http://schemas.microsoft.com/office/drawing/2014/main" id="{3C60D0F8-4C0B-9A21-90AD-1C7160B38A50}"/>
              </a:ext>
            </a:extLst>
          </p:cNvPr>
          <p:cNvSpPr txBox="1">
            <a:spLocks/>
          </p:cNvSpPr>
          <p:nvPr/>
        </p:nvSpPr>
        <p:spPr>
          <a:xfrm>
            <a:off x="4953000" y="514350"/>
            <a:ext cx="3938588" cy="352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algn="just">
              <a:buFont typeface="Quicksand Medium"/>
              <a:buNone/>
            </a:pPr>
            <a:r>
              <a:rPr lang="en-US" sz="1800" dirty="0"/>
              <a:t>E</a:t>
            </a:r>
            <a:r>
              <a:rPr lang="es-MX" sz="1800" dirty="0"/>
              <a:t>l </a:t>
            </a:r>
            <a:r>
              <a:rPr lang="es-MX" sz="1800" i="1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r>
              <a:rPr lang="es-MX" sz="1800" dirty="0"/>
              <a:t>, o </a:t>
            </a:r>
            <a:r>
              <a:rPr lang="es-MX" sz="1800" dirty="0">
                <a:solidFill>
                  <a:schemeClr val="accent4">
                    <a:lumMod val="75000"/>
                  </a:schemeClr>
                </a:solidFill>
              </a:rPr>
              <a:t>análisis de grupos</a:t>
            </a:r>
            <a:r>
              <a:rPr lang="en-US" sz="1800" dirty="0"/>
              <a:t>, </a:t>
            </a:r>
            <a:r>
              <a:rPr lang="es-MX" sz="1800" dirty="0"/>
              <a:t>busca </a:t>
            </a:r>
            <a:r>
              <a:rPr lang="es-MX" sz="1800" dirty="0">
                <a:solidFill>
                  <a:schemeClr val="tx1"/>
                </a:solidFill>
              </a:rPr>
              <a:t>agrupar</a:t>
            </a:r>
            <a:r>
              <a:rPr lang="es-MX" sz="1800" dirty="0"/>
              <a:t> </a:t>
            </a:r>
            <a:r>
              <a:rPr lang="es-MX" sz="1800" dirty="0">
                <a:solidFill>
                  <a:srgbClr val="7030A0"/>
                </a:solidFill>
              </a:rPr>
              <a:t>objetos</a:t>
            </a:r>
            <a:r>
              <a:rPr lang="es-MX" sz="1800" dirty="0"/>
              <a:t> en un </a:t>
            </a:r>
            <a:r>
              <a:rPr lang="es-MX" sz="1800" dirty="0">
                <a:solidFill>
                  <a:schemeClr val="tx1"/>
                </a:solidFill>
              </a:rPr>
              <a:t>subgrupo</a:t>
            </a:r>
            <a:r>
              <a:rPr lang="es-MX" sz="1800" dirty="0"/>
              <a:t>, o </a:t>
            </a:r>
            <a:r>
              <a:rPr lang="es-MX" sz="1800" dirty="0">
                <a:solidFill>
                  <a:schemeClr val="accent4">
                    <a:lumMod val="75000"/>
                  </a:schemeClr>
                </a:solidFill>
              </a:rPr>
              <a:t>clúster</a:t>
            </a:r>
            <a:r>
              <a:rPr lang="es-MX" sz="1800" dirty="0"/>
              <a:t>, tal que los objetos dentro de un subgrupo sean </a:t>
            </a:r>
            <a:r>
              <a:rPr lang="es-MX" sz="1800" dirty="0">
                <a:solidFill>
                  <a:srgbClr val="00B050"/>
                </a:solidFill>
              </a:rPr>
              <a:t>similares</a:t>
            </a:r>
            <a:r>
              <a:rPr lang="es-MX" sz="1800" dirty="0"/>
              <a:t> entre si y comparados con otros clústers.</a:t>
            </a:r>
          </a:p>
          <a:p>
            <a:pPr marL="0" indent="0" algn="just">
              <a:buFont typeface="Quicksand Medium"/>
              <a:buNone/>
            </a:pPr>
            <a:endParaRPr lang="es-MX" sz="1800" dirty="0"/>
          </a:p>
          <a:p>
            <a:pPr marL="0" indent="0" algn="just">
              <a:buFont typeface="Quicksand Medium"/>
              <a:buNone/>
            </a:pPr>
            <a:endParaRPr lang="es-MX" sz="1800" dirty="0"/>
          </a:p>
          <a:p>
            <a:pPr marL="0" indent="0" algn="just">
              <a:buFont typeface="Quicksand Medium"/>
              <a:buNone/>
            </a:pPr>
            <a:r>
              <a:rPr lang="es-MX" sz="1800" dirty="0"/>
              <a:t>El </a:t>
            </a:r>
            <a:r>
              <a:rPr lang="es-MX" sz="1800" i="1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r>
              <a:rPr lang="es-MX" sz="1800" dirty="0"/>
              <a:t> es común como estadísticas descriptiva para evaluar la presencia de </a:t>
            </a:r>
            <a:r>
              <a:rPr lang="es-MX" sz="1800" dirty="0">
                <a:solidFill>
                  <a:schemeClr val="accent4">
                    <a:lumMod val="75000"/>
                  </a:schemeClr>
                </a:solidFill>
              </a:rPr>
              <a:t>grupos</a:t>
            </a:r>
            <a:r>
              <a:rPr lang="es-MX" sz="1800" dirty="0"/>
              <a:t> distintos en un conjunto de datos.</a:t>
            </a:r>
          </a:p>
          <a:p>
            <a:pPr marL="0" indent="0" algn="just">
              <a:buFont typeface="Quicksand Medium"/>
              <a:buNone/>
            </a:pPr>
            <a:endParaRPr lang="es-MX" sz="1800" dirty="0"/>
          </a:p>
          <a:p>
            <a:pPr marL="0" indent="0" algn="just">
              <a:buFont typeface="Quicksand Medium"/>
              <a:buNone/>
            </a:pPr>
            <a:endParaRPr lang="es-MX" sz="1800" dirty="0"/>
          </a:p>
          <a:p>
            <a:pPr marL="0" indent="0" algn="just">
              <a:buFont typeface="Quicksand Medium"/>
              <a:buNone/>
            </a:pPr>
            <a:r>
              <a:rPr lang="es-MX" sz="1800" dirty="0">
                <a:solidFill>
                  <a:schemeClr val="accent4">
                    <a:lumMod val="50000"/>
                  </a:schemeClr>
                </a:solidFill>
              </a:rPr>
              <a:t>No se tiene una verdad base para retroalimentación.  </a:t>
            </a:r>
            <a:endParaRPr lang="es-MX" sz="1800" b="0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Font typeface="Quicksand Medium"/>
              <a:buNone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57827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9">
            <a:extLst>
              <a:ext uri="{FF2B5EF4-FFF2-40B4-BE49-F238E27FC236}">
                <a16:creationId xmlns:a16="http://schemas.microsoft.com/office/drawing/2014/main" id="{E94571F3-EB7E-F5D8-8078-2706CC5DB5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7238" y="227700"/>
            <a:ext cx="1067400" cy="12045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2/</a:t>
            </a:r>
            <a:endParaRPr dirty="0"/>
          </a:p>
        </p:txBody>
      </p:sp>
      <p:sp>
        <p:nvSpPr>
          <p:cNvPr id="6" name="Google Shape;190;p29">
            <a:extLst>
              <a:ext uri="{FF2B5EF4-FFF2-40B4-BE49-F238E27FC236}">
                <a16:creationId xmlns:a16="http://schemas.microsoft.com/office/drawing/2014/main" id="{D4294595-89D6-EBD7-A1A6-4697971408DE}"/>
              </a:ext>
            </a:extLst>
          </p:cNvPr>
          <p:cNvSpPr/>
          <p:nvPr/>
        </p:nvSpPr>
        <p:spPr>
          <a:xfrm>
            <a:off x="367800" y="372750"/>
            <a:ext cx="127500" cy="127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7;p29">
            <a:extLst>
              <a:ext uri="{FF2B5EF4-FFF2-40B4-BE49-F238E27FC236}">
                <a16:creationId xmlns:a16="http://schemas.microsoft.com/office/drawing/2014/main" id="{F2AB7C78-5715-0AB1-38CB-0D404DD63C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43263" y="2140293"/>
            <a:ext cx="5667375" cy="8629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 dirty="0">
                <a:solidFill>
                  <a:schemeClr val="accent4">
                    <a:lumMod val="75000"/>
                  </a:schemeClr>
                </a:solidFill>
              </a:rPr>
              <a:t>Clustering de</a:t>
            </a:r>
            <a:br>
              <a:rPr lang="en" sz="36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" sz="3600" dirty="0">
                <a:solidFill>
                  <a:schemeClr val="accent4">
                    <a:lumMod val="75000"/>
                  </a:schemeClr>
                </a:solidFill>
              </a:rPr>
              <a:t>Series de Tiempo(ST)</a:t>
            </a:r>
            <a:endParaRPr sz="4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7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4662C-8E47-1BB3-81AB-850699B54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1575" y="3522564"/>
            <a:ext cx="3261450" cy="1339499"/>
          </a:xfrm>
        </p:spPr>
        <p:txBody>
          <a:bodyPr/>
          <a:lstStyle/>
          <a:p>
            <a:r>
              <a:rPr lang="en-US" sz="4000" i="1" dirty="0"/>
              <a:t>Clustering</a:t>
            </a:r>
            <a:r>
              <a:rPr lang="en-US" sz="4000" dirty="0"/>
              <a:t> de ST</a:t>
            </a:r>
            <a:br>
              <a:rPr lang="en-US" dirty="0"/>
            </a:br>
            <a:endParaRPr lang="en-US" dirty="0"/>
          </a:p>
        </p:txBody>
      </p:sp>
      <p:sp>
        <p:nvSpPr>
          <p:cNvPr id="4" name="Google Shape;206;p31">
            <a:extLst>
              <a:ext uri="{FF2B5EF4-FFF2-40B4-BE49-F238E27FC236}">
                <a16:creationId xmlns:a16="http://schemas.microsoft.com/office/drawing/2014/main" id="{091EED48-BF94-C17D-0174-EACD57B11617}"/>
              </a:ext>
            </a:extLst>
          </p:cNvPr>
          <p:cNvSpPr/>
          <p:nvPr/>
        </p:nvSpPr>
        <p:spPr>
          <a:xfrm>
            <a:off x="367800" y="361950"/>
            <a:ext cx="127500" cy="12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7;p30">
            <a:extLst>
              <a:ext uri="{FF2B5EF4-FFF2-40B4-BE49-F238E27FC236}">
                <a16:creationId xmlns:a16="http://schemas.microsoft.com/office/drawing/2014/main" id="{E1E2BB8C-1A8C-7928-DD92-3F2A4D2D841B}"/>
              </a:ext>
            </a:extLst>
          </p:cNvPr>
          <p:cNvSpPr txBox="1">
            <a:spLocks/>
          </p:cNvSpPr>
          <p:nvPr/>
        </p:nvSpPr>
        <p:spPr>
          <a:xfrm>
            <a:off x="495301" y="514350"/>
            <a:ext cx="4457700" cy="43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algn="just">
              <a:buFont typeface="Quicksand Medium"/>
              <a:buNone/>
            </a:pPr>
            <a:r>
              <a:rPr lang="en-US" sz="1800" dirty="0"/>
              <a:t>E</a:t>
            </a:r>
            <a:r>
              <a:rPr lang="es-MX" sz="1800" dirty="0"/>
              <a:t>l </a:t>
            </a:r>
            <a:r>
              <a:rPr lang="es-MX" sz="1800" i="1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r>
              <a:rPr lang="es-MX" sz="1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MX" sz="1800" dirty="0">
                <a:solidFill>
                  <a:schemeClr val="tx1"/>
                </a:solidFill>
              </a:rPr>
              <a:t>de ST ocurre cuando los objetos por agrupar son ST y </a:t>
            </a:r>
            <a:r>
              <a:rPr lang="es-MX" sz="1800" b="1" dirty="0">
                <a:solidFill>
                  <a:schemeClr val="tx1"/>
                </a:solidFill>
              </a:rPr>
              <a:t>no</a:t>
            </a:r>
            <a:r>
              <a:rPr lang="es-MX" sz="1800" dirty="0">
                <a:solidFill>
                  <a:schemeClr val="tx1"/>
                </a:solidFill>
              </a:rPr>
              <a:t> se tienen etiquetas. </a:t>
            </a:r>
          </a:p>
          <a:p>
            <a:pPr marL="0" indent="0" algn="just">
              <a:buFont typeface="Quicksand Medium"/>
              <a:buNone/>
            </a:pPr>
            <a:endParaRPr lang="es-MX" sz="1800" dirty="0">
              <a:solidFill>
                <a:schemeClr val="tx1"/>
              </a:solidFill>
            </a:endParaRPr>
          </a:p>
          <a:p>
            <a:pPr marL="0" indent="0" algn="just">
              <a:buFont typeface="Quicksand Medium"/>
              <a:buNone/>
            </a:pPr>
            <a:endParaRPr lang="es-MX" sz="1800" dirty="0">
              <a:solidFill>
                <a:schemeClr val="tx1"/>
              </a:solidFill>
            </a:endParaRPr>
          </a:p>
          <a:p>
            <a:pPr marL="0" indent="0" algn="just">
              <a:buFont typeface="Quicksand Medium"/>
              <a:buNone/>
            </a:pPr>
            <a:r>
              <a:rPr lang="es-MX" sz="1800" dirty="0">
                <a:solidFill>
                  <a:schemeClr val="tx1"/>
                </a:solidFill>
              </a:rPr>
              <a:t>Recordemos que una ST es un proceso estocástico indexado en el tiempo, las observaciones tienen un orden cronológico. </a:t>
            </a:r>
          </a:p>
          <a:p>
            <a:pPr marL="0" indent="0" algn="just">
              <a:buFont typeface="Quicksand Medium"/>
              <a:buNone/>
            </a:pPr>
            <a:endParaRPr lang="es-MX" sz="1800" dirty="0">
              <a:solidFill>
                <a:schemeClr val="tx1"/>
              </a:solidFill>
            </a:endParaRPr>
          </a:p>
          <a:p>
            <a:pPr marL="0" indent="0" algn="just">
              <a:buFont typeface="Quicksand Medium"/>
              <a:buNone/>
            </a:pPr>
            <a:endParaRPr lang="es-MX" sz="1800" dirty="0">
              <a:solidFill>
                <a:schemeClr val="tx1"/>
              </a:solidFill>
            </a:endParaRPr>
          </a:p>
          <a:p>
            <a:pPr marL="0" indent="0" algn="just">
              <a:buFont typeface="Quicksand Medium"/>
              <a:buNone/>
            </a:pPr>
            <a:r>
              <a:rPr lang="es-MX" sz="1800" dirty="0">
                <a:solidFill>
                  <a:schemeClr val="tx1"/>
                </a:solidFill>
              </a:rPr>
              <a:t>Principales retos en el </a:t>
            </a:r>
            <a:r>
              <a:rPr lang="es-MX" sz="1800" i="1" dirty="0">
                <a:solidFill>
                  <a:schemeClr val="accent4">
                    <a:lumMod val="75000"/>
                  </a:schemeClr>
                </a:solidFill>
              </a:rPr>
              <a:t>clustering</a:t>
            </a:r>
            <a:r>
              <a:rPr lang="es-MX" sz="1800" dirty="0">
                <a:solidFill>
                  <a:schemeClr val="tx1"/>
                </a:solidFill>
              </a:rPr>
              <a:t> de ST:</a:t>
            </a:r>
          </a:p>
          <a:p>
            <a:pPr marL="285750" indent="-285750" algn="just"/>
            <a:r>
              <a:rPr lang="es-MX" sz="1800" dirty="0">
                <a:solidFill>
                  <a:schemeClr val="tx1"/>
                </a:solidFill>
              </a:rPr>
              <a:t>Alta dimensión.</a:t>
            </a:r>
          </a:p>
          <a:p>
            <a:pPr marL="285750" indent="-285750" algn="just"/>
            <a:r>
              <a:rPr lang="es-MX" sz="1800" dirty="0">
                <a:solidFill>
                  <a:schemeClr val="tx1"/>
                </a:solidFill>
              </a:rPr>
              <a:t>Correlaciónes.</a:t>
            </a:r>
          </a:p>
          <a:p>
            <a:pPr marL="285750" indent="-285750" algn="just"/>
            <a:r>
              <a:rPr lang="es-MX" sz="1800" dirty="0">
                <a:solidFill>
                  <a:schemeClr val="tx1"/>
                </a:solidFill>
              </a:rPr>
              <a:t>Presencia de ruido.</a:t>
            </a:r>
          </a:p>
          <a:p>
            <a:pPr marL="285750" indent="-285750" algn="just"/>
            <a:endParaRPr lang="es-MX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036012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Password Day Minitheme by Slidesgo">
  <a:themeElements>
    <a:clrScheme name="Simple Light">
      <a:dk1>
        <a:srgbClr val="141414"/>
      </a:dk1>
      <a:lt1>
        <a:srgbClr val="3C3C3C"/>
      </a:lt1>
      <a:dk2>
        <a:srgbClr val="ACACAC"/>
      </a:dk2>
      <a:lt2>
        <a:srgbClr val="FFFFFF"/>
      </a:lt2>
      <a:accent1>
        <a:srgbClr val="DCDCDC"/>
      </a:accent1>
      <a:accent2>
        <a:srgbClr val="F0F0F0"/>
      </a:accent2>
      <a:accent3>
        <a:srgbClr val="F8F8F8"/>
      </a:accent3>
      <a:accent4>
        <a:srgbClr val="FF4A00"/>
      </a:accent4>
      <a:accent5>
        <a:srgbClr val="FFFFFF"/>
      </a:accent5>
      <a:accent6>
        <a:srgbClr val="FFFFF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1891</Words>
  <Application>Microsoft Office PowerPoint</Application>
  <PresentationFormat>Presentación en pantalla (16:9)</PresentationFormat>
  <Paragraphs>322</Paragraphs>
  <Slides>55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6" baseType="lpstr">
      <vt:lpstr>Arial</vt:lpstr>
      <vt:lpstr>Quicksand Medium</vt:lpstr>
      <vt:lpstr>CMBXTI10</vt:lpstr>
      <vt:lpstr>CMR10</vt:lpstr>
      <vt:lpstr>CMBX10</vt:lpstr>
      <vt:lpstr>Barlow Medium</vt:lpstr>
      <vt:lpstr>CMMI10</vt:lpstr>
      <vt:lpstr>Space Mono</vt:lpstr>
      <vt:lpstr>Cambria Math</vt:lpstr>
      <vt:lpstr>Quicksand</vt:lpstr>
      <vt:lpstr>World Password Day Minitheme by Slidesgo</vt:lpstr>
      <vt:lpstr>Clustering de Series de Tiempo</vt:lpstr>
      <vt:lpstr>Contenido</vt:lpstr>
      <vt:lpstr>Introducción</vt:lpstr>
      <vt:lpstr>Aprendizaje estadístico</vt:lpstr>
      <vt:lpstr>Presentación de PowerPoint</vt:lpstr>
      <vt:lpstr>Aprendizaje supervisado y no supervisado</vt:lpstr>
      <vt:lpstr>Presentación de PowerPoint</vt:lpstr>
      <vt:lpstr>2/</vt:lpstr>
      <vt:lpstr>Clustering de ST </vt:lpstr>
      <vt:lpstr>Análisis convencional de ST</vt:lpstr>
      <vt:lpstr>Objetivos del Clustering</vt:lpstr>
      <vt:lpstr>Extracción de Características </vt:lpstr>
      <vt:lpstr>2.1/</vt:lpstr>
      <vt:lpstr>Medidas de Similaridad</vt:lpstr>
      <vt:lpstr>Distancias elementales</vt:lpstr>
      <vt:lpstr>2.2/</vt:lpstr>
      <vt:lpstr>Clustering Jerárquico</vt:lpstr>
      <vt:lpstr>Clustering Particional  K-medias</vt:lpstr>
      <vt:lpstr>Clustering Particional  K-medoids</vt:lpstr>
      <vt:lpstr>Fuzzy Clustering</vt:lpstr>
      <vt:lpstr>2.3/</vt:lpstr>
      <vt:lpstr>Clustering con base en observaciones</vt:lpstr>
      <vt:lpstr>Clustering con base en ACF y PACF</vt:lpstr>
      <vt:lpstr>Clustering con base en modelos</vt:lpstr>
      <vt:lpstr>3/</vt:lpstr>
      <vt:lpstr>Presentación de PowerPoint</vt:lpstr>
      <vt:lpstr>3.1/</vt:lpstr>
      <vt:lpstr>Presentación de PowerPoint</vt:lpstr>
      <vt:lpstr>t-SNE y m-TSNE</vt:lpstr>
      <vt:lpstr>Presentación de PowerPoint</vt:lpstr>
      <vt:lpstr>Presentación de PowerPoint</vt:lpstr>
      <vt:lpstr>3.2/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3.3/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3.4/</vt:lpstr>
      <vt:lpstr>Presentación de PowerPoint</vt:lpstr>
      <vt:lpstr>Presentación de PowerPoint</vt:lpstr>
      <vt:lpstr>Presentación de PowerPoint</vt:lpstr>
      <vt:lpstr>Presentación de PowerPoint</vt:lpstr>
      <vt:lpstr>4/</vt:lpstr>
      <vt:lpstr>Conclusiones</vt:lpstr>
      <vt:lpstr>Gracias!</vt:lpstr>
      <vt:lpstr>Referencias Principales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Clústering de Series de Tiempo</dc:title>
  <cp:lastModifiedBy>Luis Lozano</cp:lastModifiedBy>
  <cp:revision>3</cp:revision>
  <dcterms:modified xsi:type="dcterms:W3CDTF">2022-05-26T22:00:27Z</dcterms:modified>
</cp:coreProperties>
</file>